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2" y="-2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/>
                  <a:t> à confirmer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ECBCC5-4F03-5995-35A1-5E039361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90" y="766219"/>
            <a:ext cx="4281888" cy="44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1488AA-2388-4909-9E1C-B0CE5F5E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4" r="17980" b="10182"/>
          <a:stretch/>
        </p:blipFill>
        <p:spPr>
          <a:xfrm>
            <a:off x="2974554" y="1414982"/>
            <a:ext cx="5001658" cy="449005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E1E67F-402C-494C-7F35-999FC6AE9EEC}"/>
              </a:ext>
            </a:extLst>
          </p:cNvPr>
          <p:cNvSpPr/>
          <p:nvPr/>
        </p:nvSpPr>
        <p:spPr>
          <a:xfrm rot="581540">
            <a:off x="4045387" y="2573653"/>
            <a:ext cx="889600" cy="738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902DC9-426B-E90D-97B2-716B6283690D}"/>
              </a:ext>
            </a:extLst>
          </p:cNvPr>
          <p:cNvSpPr/>
          <p:nvPr/>
        </p:nvSpPr>
        <p:spPr>
          <a:xfrm rot="581540">
            <a:off x="3901871" y="3453018"/>
            <a:ext cx="889600" cy="45811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DC366-EAC5-0495-E993-4901E7A0F125}"/>
              </a:ext>
            </a:extLst>
          </p:cNvPr>
          <p:cNvSpPr/>
          <p:nvPr/>
        </p:nvSpPr>
        <p:spPr>
          <a:xfrm rot="581540">
            <a:off x="4165364" y="2059934"/>
            <a:ext cx="889600" cy="44177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C0918-50FB-B4BF-3AF8-C9118E88A475}"/>
              </a:ext>
            </a:extLst>
          </p:cNvPr>
          <p:cNvSpPr/>
          <p:nvPr/>
        </p:nvSpPr>
        <p:spPr>
          <a:xfrm>
            <a:off x="5509087" y="2987225"/>
            <a:ext cx="1692141" cy="14305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C76EF-7562-AF9D-87D3-BC774CE57EA5}"/>
              </a:ext>
            </a:extLst>
          </p:cNvPr>
          <p:cNvSpPr/>
          <p:nvPr/>
        </p:nvSpPr>
        <p:spPr>
          <a:xfrm>
            <a:off x="5386261" y="2573442"/>
            <a:ext cx="1982055" cy="30671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0AEDF7-5746-7E79-C2FE-7811526579E7}"/>
              </a:ext>
            </a:extLst>
          </p:cNvPr>
          <p:cNvCxnSpPr>
            <a:cxnSpLocks/>
          </p:cNvCxnSpPr>
          <p:nvPr/>
        </p:nvCxnSpPr>
        <p:spPr>
          <a:xfrm flipH="1">
            <a:off x="7368316" y="4107039"/>
            <a:ext cx="861284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3BE1BD9-FEE8-0D94-4574-8702A49DA051}"/>
              </a:ext>
            </a:extLst>
          </p:cNvPr>
          <p:cNvSpPr txBox="1"/>
          <p:nvPr/>
        </p:nvSpPr>
        <p:spPr>
          <a:xfrm>
            <a:off x="8229600" y="3922373"/>
            <a:ext cx="3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 MEGA (ou DUE)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D5B778-16ED-A467-A33B-43FC0857404A}"/>
              </a:ext>
            </a:extLst>
          </p:cNvPr>
          <p:cNvCxnSpPr>
            <a:cxnSpLocks/>
          </p:cNvCxnSpPr>
          <p:nvPr/>
        </p:nvCxnSpPr>
        <p:spPr>
          <a:xfrm flipH="1">
            <a:off x="7201228" y="3553042"/>
            <a:ext cx="1028372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6A10734-1608-7A06-F52E-C3AF7BBEE1EC}"/>
              </a:ext>
            </a:extLst>
          </p:cNvPr>
          <p:cNvSpPr txBox="1"/>
          <p:nvPr/>
        </p:nvSpPr>
        <p:spPr>
          <a:xfrm>
            <a:off x="8229601" y="3251133"/>
            <a:ext cx="25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Shield Moteur (Carte de Puissance)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3AD0818-751D-3321-0F6F-3A4E6479D469}"/>
              </a:ext>
            </a:extLst>
          </p:cNvPr>
          <p:cNvCxnSpPr>
            <a:cxnSpLocks/>
          </p:cNvCxnSpPr>
          <p:nvPr/>
        </p:nvCxnSpPr>
        <p:spPr>
          <a:xfrm>
            <a:off x="2787267" y="2247770"/>
            <a:ext cx="1409633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8D2A0-19A6-82BA-9E7D-9AC2CC25BA8D}"/>
              </a:ext>
            </a:extLst>
          </p:cNvPr>
          <p:cNvSpPr txBox="1"/>
          <p:nvPr/>
        </p:nvSpPr>
        <p:spPr>
          <a:xfrm>
            <a:off x="1499934" y="2063104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Réducteur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0ACF6BF-36E6-CD03-12E7-475168026EC5}"/>
              </a:ext>
            </a:extLst>
          </p:cNvPr>
          <p:cNvCxnSpPr>
            <a:cxnSpLocks/>
          </p:cNvCxnSpPr>
          <p:nvPr/>
        </p:nvCxnSpPr>
        <p:spPr>
          <a:xfrm>
            <a:off x="2783747" y="2884912"/>
            <a:ext cx="120585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DF24E3D-0D24-0F8E-C4F6-06FF1F8C3AF2}"/>
              </a:ext>
            </a:extLst>
          </p:cNvPr>
          <p:cNvSpPr txBox="1"/>
          <p:nvPr/>
        </p:nvSpPr>
        <p:spPr>
          <a:xfrm>
            <a:off x="1496414" y="2700246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Moteur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605A1E8-5D01-CFA8-2F76-0AA3C6B20DA6}"/>
              </a:ext>
            </a:extLst>
          </p:cNvPr>
          <p:cNvCxnSpPr>
            <a:cxnSpLocks/>
          </p:cNvCxnSpPr>
          <p:nvPr/>
        </p:nvCxnSpPr>
        <p:spPr>
          <a:xfrm>
            <a:off x="2787267" y="3556705"/>
            <a:ext cx="108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9D614F4-988F-98FA-AF80-462B2E89CDFB}"/>
              </a:ext>
            </a:extLst>
          </p:cNvPr>
          <p:cNvSpPr txBox="1"/>
          <p:nvPr/>
        </p:nvSpPr>
        <p:spPr>
          <a:xfrm>
            <a:off x="1175286" y="3251132"/>
            <a:ext cx="160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Codeur incrémental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9248C41-A39B-E605-7B63-3D8E14BBB306}"/>
              </a:ext>
            </a:extLst>
          </p:cNvPr>
          <p:cNvCxnSpPr>
            <a:cxnSpLocks/>
          </p:cNvCxnSpPr>
          <p:nvPr/>
        </p:nvCxnSpPr>
        <p:spPr>
          <a:xfrm>
            <a:off x="5728771" y="1250071"/>
            <a:ext cx="0" cy="1609576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593D498-81BF-75F8-63FE-ED4ABB0C6C3C}"/>
              </a:ext>
            </a:extLst>
          </p:cNvPr>
          <p:cNvCxnSpPr>
            <a:cxnSpLocks/>
          </p:cNvCxnSpPr>
          <p:nvPr/>
        </p:nvCxnSpPr>
        <p:spPr>
          <a:xfrm>
            <a:off x="6878046" y="1250071"/>
            <a:ext cx="0" cy="1421582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DD12B6-ED87-0D8A-6D9C-2B3B73661E93}"/>
              </a:ext>
            </a:extLst>
          </p:cNvPr>
          <p:cNvSpPr txBox="1"/>
          <p:nvPr/>
        </p:nvSpPr>
        <p:spPr>
          <a:xfrm>
            <a:off x="3971580" y="583627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</a:t>
            </a:r>
          </a:p>
          <a:p>
            <a:r>
              <a:rPr lang="fr-FR" b="1" dirty="0">
                <a:solidFill>
                  <a:srgbClr val="FF0000"/>
                </a:solidFill>
              </a:rPr>
              <a:t>(SUR SHIELD MOTEUR)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E9211B-C77B-2B1A-FA3C-1EE80802C3F4}"/>
              </a:ext>
            </a:extLst>
          </p:cNvPr>
          <p:cNvSpPr txBox="1"/>
          <p:nvPr/>
        </p:nvSpPr>
        <p:spPr>
          <a:xfrm>
            <a:off x="6691268" y="583626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 USB (Non visible)</a:t>
            </a:r>
          </a:p>
          <a:p>
            <a:r>
              <a:rPr lang="fr-FR" dirty="0"/>
              <a:t>Connexion au PC</a:t>
            </a:r>
          </a:p>
        </p:txBody>
      </p:sp>
    </p:spTree>
    <p:extLst>
      <p:ext uri="{BB962C8B-B14F-4D97-AF65-F5344CB8AC3E}">
        <p14:creationId xmlns:p14="http://schemas.microsoft.com/office/powerpoint/2010/main" val="34482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EB7FDEB-7299-C11B-548E-1D688BC0C4B9}"/>
              </a:ext>
            </a:extLst>
          </p:cNvPr>
          <p:cNvSpPr/>
          <p:nvPr/>
        </p:nvSpPr>
        <p:spPr>
          <a:xfrm>
            <a:off x="2545789" y="1810979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93704CB-4CC2-2247-1130-C9EA266CA24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725789" y="787400"/>
            <a:ext cx="0" cy="1023579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23B36CF-C2FA-AAF1-519E-50C0DC2A056D}"/>
              </a:ext>
            </a:extLst>
          </p:cNvPr>
          <p:cNvCxnSpPr>
            <a:cxnSpLocks/>
          </p:cNvCxnSpPr>
          <p:nvPr/>
        </p:nvCxnSpPr>
        <p:spPr>
          <a:xfrm flipH="1">
            <a:off x="2725789" y="787400"/>
            <a:ext cx="19311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9DC079-4339-6A02-FD22-9B84935AD31F}"/>
              </a:ext>
            </a:extLst>
          </p:cNvPr>
          <p:cNvGrpSpPr/>
          <p:nvPr/>
        </p:nvGrpSpPr>
        <p:grpSpPr>
          <a:xfrm>
            <a:off x="4476936" y="770726"/>
            <a:ext cx="360000" cy="2390314"/>
            <a:chOff x="4476936" y="770726"/>
            <a:chExt cx="360000" cy="2390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E4623B-C567-742B-D9ED-2146CDE4BD83}"/>
                </a:ext>
              </a:extLst>
            </p:cNvPr>
            <p:cNvSpPr/>
            <p:nvPr/>
          </p:nvSpPr>
          <p:spPr>
            <a:xfrm>
              <a:off x="4566936" y="1810979"/>
              <a:ext cx="180000" cy="3600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17B6514-DDDA-6565-A3F0-D1F681348E53}"/>
                </a:ext>
              </a:extLst>
            </p:cNvPr>
            <p:cNvSpPr/>
            <p:nvPr/>
          </p:nvSpPr>
          <p:spPr>
            <a:xfrm>
              <a:off x="4476936" y="2528632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F04C60A-F2DB-8CC7-5E5D-B503C01D5BD0}"/>
                </a:ext>
              </a:extLst>
            </p:cNvPr>
            <p:cNvGrpSpPr/>
            <p:nvPr/>
          </p:nvGrpSpPr>
          <p:grpSpPr>
            <a:xfrm>
              <a:off x="4596906" y="1043134"/>
              <a:ext cx="120060" cy="479132"/>
              <a:chOff x="4540748" y="1104359"/>
              <a:chExt cx="180000" cy="718341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3D8FD4E-9B93-CE7F-964D-BC353E48F448}"/>
                  </a:ext>
                </a:extLst>
              </p:cNvPr>
              <p:cNvSpPr/>
              <p:nvPr/>
            </p:nvSpPr>
            <p:spPr>
              <a:xfrm>
                <a:off x="4540748" y="1283806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D2A53B-B661-6D93-6749-8E73222D20F1}"/>
                  </a:ext>
                </a:extLst>
              </p:cNvPr>
              <p:cNvSpPr/>
              <p:nvPr/>
            </p:nvSpPr>
            <p:spPr>
              <a:xfrm>
                <a:off x="4540748" y="1463253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ED6E028E-F0E3-C500-744B-63D7F01EA138}"/>
                  </a:ext>
                </a:extLst>
              </p:cNvPr>
              <p:cNvSpPr/>
              <p:nvPr/>
            </p:nvSpPr>
            <p:spPr>
              <a:xfrm>
                <a:off x="4540748" y="1642700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6DF586D0-FF89-6396-B1B6-A7AEBB578CFD}"/>
                  </a:ext>
                </a:extLst>
              </p:cNvPr>
              <p:cNvSpPr/>
              <p:nvPr/>
            </p:nvSpPr>
            <p:spPr>
              <a:xfrm>
                <a:off x="4540748" y="1104359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8190D3-27C6-ECA6-FDC6-ECCF37EDD718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4650055" y="1521870"/>
              <a:ext cx="0" cy="289109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E701D4C-FFF6-8146-978E-3DE5D04CC9D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656936" y="2170979"/>
              <a:ext cx="0" cy="357653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39A2CB1-36F0-E443-45D9-B4FE21E30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770726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DF3909D9-3262-3E88-15EB-2A0123DB7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2888632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D5C3AE8-3DD4-F729-DC24-20B52BA51950}"/>
              </a:ext>
            </a:extLst>
          </p:cNvPr>
          <p:cNvCxnSpPr>
            <a:cxnSpLocks/>
          </p:cNvCxnSpPr>
          <p:nvPr/>
        </p:nvCxnSpPr>
        <p:spPr>
          <a:xfrm flipV="1">
            <a:off x="2725789" y="2170979"/>
            <a:ext cx="0" cy="972828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9DBD165-579D-3115-8A06-0CCD402A0833}"/>
              </a:ext>
            </a:extLst>
          </p:cNvPr>
          <p:cNvCxnSpPr>
            <a:cxnSpLocks/>
          </p:cNvCxnSpPr>
          <p:nvPr/>
        </p:nvCxnSpPr>
        <p:spPr>
          <a:xfrm>
            <a:off x="2725789" y="3143807"/>
            <a:ext cx="19424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F87E121-00FC-C636-DD6B-C9991E1E26F5}"/>
              </a:ext>
            </a:extLst>
          </p:cNvPr>
          <p:cNvCxnSpPr>
            <a:cxnSpLocks/>
          </p:cNvCxnSpPr>
          <p:nvPr/>
        </p:nvCxnSpPr>
        <p:spPr>
          <a:xfrm>
            <a:off x="2725789" y="1085666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F8B4157-9B62-3B4B-202A-48D36832AAF8}"/>
              </a:ext>
            </a:extLst>
          </p:cNvPr>
          <p:cNvCxnSpPr>
            <a:cxnSpLocks/>
          </p:cNvCxnSpPr>
          <p:nvPr/>
        </p:nvCxnSpPr>
        <p:spPr>
          <a:xfrm>
            <a:off x="2446389" y="1764579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3AE3BEC-1523-43E0-B9D2-2B89AA89DE80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2725789" y="1810979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5AAEC76-1D86-8A02-AB2A-A7893A23AB69}"/>
              </a:ext>
            </a:extLst>
          </p:cNvPr>
          <p:cNvCxnSpPr>
            <a:cxnSpLocks/>
          </p:cNvCxnSpPr>
          <p:nvPr/>
        </p:nvCxnSpPr>
        <p:spPr>
          <a:xfrm>
            <a:off x="4941939" y="1079316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3E57F02-EAD4-FFEA-03E9-E0EE57A77792}"/>
              </a:ext>
            </a:extLst>
          </p:cNvPr>
          <p:cNvCxnSpPr>
            <a:cxnSpLocks/>
          </p:cNvCxnSpPr>
          <p:nvPr/>
        </p:nvCxnSpPr>
        <p:spPr>
          <a:xfrm>
            <a:off x="4941939" y="1764579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164B44C-D602-9246-10D1-FB917D7E1BF7}"/>
              </a:ext>
            </a:extLst>
          </p:cNvPr>
          <p:cNvCxnSpPr>
            <a:cxnSpLocks/>
          </p:cNvCxnSpPr>
          <p:nvPr/>
        </p:nvCxnSpPr>
        <p:spPr>
          <a:xfrm>
            <a:off x="4941939" y="2482232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2CE5CD-9B42-F00B-865D-C64218CE2F47}"/>
                  </a:ext>
                </a:extLst>
              </p:cNvPr>
              <p:cNvSpPr txBox="1"/>
              <p:nvPr/>
            </p:nvSpPr>
            <p:spPr>
              <a:xfrm>
                <a:off x="2059674" y="1875446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2CE5CD-9B42-F00B-865D-C64218CE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74" y="1875446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A5A2564-74E3-3C6F-3F71-89E1BFBA7C3C}"/>
                  </a:ext>
                </a:extLst>
              </p:cNvPr>
              <p:cNvSpPr txBox="1"/>
              <p:nvPr/>
            </p:nvSpPr>
            <p:spPr>
              <a:xfrm>
                <a:off x="2329406" y="1216271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A5A2564-74E3-3C6F-3F71-89E1BFBA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06" y="1216271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BBBB55-9D00-52A7-5BB7-9CEF15BD8672}"/>
                  </a:ext>
                </a:extLst>
              </p:cNvPr>
              <p:cNvSpPr txBox="1"/>
              <p:nvPr/>
            </p:nvSpPr>
            <p:spPr>
              <a:xfrm>
                <a:off x="5059178" y="1123339"/>
                <a:ext cx="1036822" cy="351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BBBB55-9D00-52A7-5BB7-9CEF15BD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78" y="1123339"/>
                <a:ext cx="1036822" cy="351699"/>
              </a:xfrm>
              <a:prstGeom prst="rect">
                <a:avLst/>
              </a:prstGeom>
              <a:blipFill>
                <a:blip r:embed="rId4"/>
                <a:stretch>
                  <a:fillRect l="-2941" t="-5172" r="-4706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496B787-3B44-8E43-30FF-9786E50CC63D}"/>
                  </a:ext>
                </a:extLst>
              </p:cNvPr>
              <p:cNvSpPr txBox="1"/>
              <p:nvPr/>
            </p:nvSpPr>
            <p:spPr>
              <a:xfrm>
                <a:off x="5038819" y="1898646"/>
                <a:ext cx="952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496B787-3B44-8E43-30FF-9786E50C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19" y="1898646"/>
                <a:ext cx="952312" cy="184666"/>
              </a:xfrm>
              <a:prstGeom prst="rect">
                <a:avLst/>
              </a:prstGeom>
              <a:blipFill>
                <a:blip r:embed="rId5"/>
                <a:stretch>
                  <a:fillRect l="-3205" t="-3226" r="-5128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6BA161B-0B26-7790-8B3D-12759723633F}"/>
                  </a:ext>
                </a:extLst>
              </p:cNvPr>
              <p:cNvSpPr txBox="1"/>
              <p:nvPr/>
            </p:nvSpPr>
            <p:spPr>
              <a:xfrm>
                <a:off x="5038819" y="2628355"/>
                <a:ext cx="3298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6BA161B-0B26-7790-8B3D-12759723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19" y="2628355"/>
                <a:ext cx="329899" cy="184666"/>
              </a:xfrm>
              <a:prstGeom prst="rect">
                <a:avLst/>
              </a:prstGeom>
              <a:blipFill>
                <a:blip r:embed="rId6"/>
                <a:stretch>
                  <a:fillRect l="-1111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0C46-15EA-8C31-0466-9CEEBE9F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FC3BCE-93A4-398E-465A-6F64B68348E4}"/>
              </a:ext>
            </a:extLst>
          </p:cNvPr>
          <p:cNvGrpSpPr/>
          <p:nvPr/>
        </p:nvGrpSpPr>
        <p:grpSpPr>
          <a:xfrm>
            <a:off x="2059674" y="1260775"/>
            <a:ext cx="2063282" cy="1444161"/>
            <a:chOff x="2059674" y="1260775"/>
            <a:chExt cx="2063282" cy="144416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240754F-ADEC-3DFB-95CB-541930C077AD}"/>
                </a:ext>
              </a:extLst>
            </p:cNvPr>
            <p:cNvSpPr/>
            <p:nvPr/>
          </p:nvSpPr>
          <p:spPr>
            <a:xfrm>
              <a:off x="2545789" y="181097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4A52627-7985-A534-B6D5-7D19CAD1C7A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725789" y="1260775"/>
              <a:ext cx="0" cy="550204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52CC0D-E941-82C5-5CFC-788656D47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521" y="1260775"/>
              <a:ext cx="1228435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445602F-538F-5509-78D4-92C05D0E4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789" y="2170979"/>
              <a:ext cx="0" cy="533957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FE0F575-67B7-64F5-6F05-073FC773B593}"/>
                </a:ext>
              </a:extLst>
            </p:cNvPr>
            <p:cNvCxnSpPr>
              <a:cxnSpLocks/>
            </p:cNvCxnSpPr>
            <p:nvPr/>
          </p:nvCxnSpPr>
          <p:spPr>
            <a:xfrm>
              <a:off x="2714521" y="2704936"/>
              <a:ext cx="1228435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8E6EB69-5A47-4E02-04FB-5E741158E560}"/>
                </a:ext>
              </a:extLst>
            </p:cNvPr>
            <p:cNvCxnSpPr>
              <a:cxnSpLocks/>
            </p:cNvCxnSpPr>
            <p:nvPr/>
          </p:nvCxnSpPr>
          <p:spPr>
            <a:xfrm>
              <a:off x="2725789" y="1331341"/>
              <a:ext cx="0" cy="40640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E8A25699-D143-FA0E-BB72-3089B79DD0E7}"/>
                </a:ext>
              </a:extLst>
            </p:cNvPr>
            <p:cNvCxnSpPr>
              <a:cxnSpLocks/>
            </p:cNvCxnSpPr>
            <p:nvPr/>
          </p:nvCxnSpPr>
          <p:spPr>
            <a:xfrm>
              <a:off x="2446389" y="1764579"/>
              <a:ext cx="0" cy="4064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EE8E3C81-470F-0E30-335E-D10006E0A99B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2725789" y="1810979"/>
              <a:ext cx="0" cy="3600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D38F63B-5D69-7184-239D-125883E71AFF}"/>
                    </a:ext>
                  </a:extLst>
                </p:cNvPr>
                <p:cNvSpPr txBox="1"/>
                <p:nvPr/>
              </p:nvSpPr>
              <p:spPr>
                <a:xfrm>
                  <a:off x="2059674" y="1875446"/>
                  <a:ext cx="3370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D38F63B-5D69-7184-239D-125883E71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674" y="1875446"/>
                  <a:ext cx="33701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0909" t="-6667" r="-16364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8CC2BE2-B1C2-F5F2-4D91-282914AB135B}"/>
                    </a:ext>
                  </a:extLst>
                </p:cNvPr>
                <p:cNvSpPr txBox="1"/>
                <p:nvPr/>
              </p:nvSpPr>
              <p:spPr>
                <a:xfrm>
                  <a:off x="2329406" y="1463921"/>
                  <a:ext cx="3242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8CC2BE2-B1C2-F5F2-4D91-282914AB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406" y="1463921"/>
                  <a:ext cx="324256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208" r="-20755" b="-3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8392B5-A4E6-5A1A-B30C-242364E59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595" y="1260775"/>
              <a:ext cx="0" cy="1444161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DE81B3D-F0C8-CDFB-48FD-048BA005D3A6}"/>
                </a:ext>
              </a:extLst>
            </p:cNvPr>
            <p:cNvGrpSpPr/>
            <p:nvPr/>
          </p:nvGrpSpPr>
          <p:grpSpPr>
            <a:xfrm>
              <a:off x="3762956" y="1758349"/>
              <a:ext cx="360000" cy="541100"/>
              <a:chOff x="3762956" y="1758349"/>
              <a:chExt cx="360000" cy="5411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F8215-C3C9-E602-38DB-0644C92AC876}"/>
                  </a:ext>
                </a:extLst>
              </p:cNvPr>
              <p:cNvSpPr/>
              <p:nvPr/>
            </p:nvSpPr>
            <p:spPr>
              <a:xfrm>
                <a:off x="3762956" y="184889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1F0ED7A-618F-45D4-8F2B-FE954C5D0A48}"/>
                  </a:ext>
                </a:extLst>
              </p:cNvPr>
              <p:cNvSpPr/>
              <p:nvPr/>
            </p:nvSpPr>
            <p:spPr>
              <a:xfrm>
                <a:off x="3864223" y="1758349"/>
                <a:ext cx="157464" cy="110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6549AB-C506-B07A-5563-3CF73643C041}"/>
                  </a:ext>
                </a:extLst>
              </p:cNvPr>
              <p:cNvSpPr/>
              <p:nvPr/>
            </p:nvSpPr>
            <p:spPr>
              <a:xfrm>
                <a:off x="3866029" y="2188582"/>
                <a:ext cx="157464" cy="110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90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EFB9298-98A2-BD46-C446-EF2935B5E512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827E5D08-77CE-EB80-507E-B1486BC74075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D90503B-3A37-7A2C-4F9A-4FF148443FE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B68024-43D6-03F6-EE3A-AD40EA00612D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CD5EB14-9DC7-D131-5D7A-A359C5ACE38F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A05EF3-21F2-147F-404B-F6DBC0E742F1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1AA89C0-4E31-F789-466D-AFBC84E84108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F1C2E9-2EB5-3423-1E76-002C0C10B2EF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D0CF73-FFAE-EF63-E8D5-F3D7F124BB62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95D6E9-30D6-D07A-355A-C72F4FF9F483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ACA584E-9EA9-6A7F-772D-5E9751D568F2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2B687EF-8292-7CA2-20DE-E9209D224B21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7B2BB8-A46B-4929-9205-FCE1FEFE7287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29C8BA-DF08-E6E1-85FA-6900CA998EEB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822BA9D6-E28E-E2A3-B159-5A749FE19559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5542BDE-7088-2F4F-7252-441064D7974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3D489F-FB52-BC00-751D-CB38E628F0EC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9011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10FBA8-4970-A19F-3D98-4949C1EFEB7D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0FC4C28-4582-B449-B4EE-E5B49F376D55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8920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1B119B1-52EB-870A-279A-D92E9BE62522}"/>
              </a:ext>
            </a:extLst>
          </p:cNvPr>
          <p:cNvCxnSpPr>
            <a:cxnSpLocks/>
          </p:cNvCxnSpPr>
          <p:nvPr/>
        </p:nvCxnSpPr>
        <p:spPr>
          <a:xfrm flipH="1" flipV="1">
            <a:off x="6053023" y="320631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9128B21-2CD3-042B-C6FC-8F4ECB54F9DD}"/>
                  </a:ext>
                </a:extLst>
              </p:cNvPr>
              <p:cNvSpPr txBox="1"/>
              <p:nvPr/>
            </p:nvSpPr>
            <p:spPr>
              <a:xfrm>
                <a:off x="6096000" y="3349304"/>
                <a:ext cx="246754" cy="199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9128B21-2CD3-042B-C6FC-8F4ECB54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49304"/>
                <a:ext cx="246754" cy="199735"/>
              </a:xfrm>
              <a:prstGeom prst="rect">
                <a:avLst/>
              </a:prstGeom>
              <a:blipFill>
                <a:blip r:embed="rId4"/>
                <a:stretch>
                  <a:fillRect l="-22500" r="-77500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08A54C-4AAB-DB69-CF83-8B2B99D052B8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9853D34-F7D4-8168-C11E-ABC3634A2D86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E13D502-76F0-0EDC-BBF8-87F5C6035287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927109-A2A8-93EF-B305-20FA61EAA66C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ECCF5D-69AA-D9D4-7BF1-5CF18070B41E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E474B1E-6E9C-C570-D2D2-299415441A3B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CC7AAA4-9825-7D08-ACFC-F8AF94A0257F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79187D-DCED-1489-B0DF-AE3E45B4CE6C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C5AA9A-3ACA-8449-E2AB-E3CB16F43644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9D7F9A-7388-4A35-5D26-078A4D6DCEAB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E11EED-7E95-79B1-DAE0-F63F02CD1C0A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DAB0C7-8F21-3207-73FE-4E4A8C85BA46}"/>
              </a:ext>
            </a:extLst>
          </p:cNvPr>
          <p:cNvSpPr/>
          <p:nvPr/>
        </p:nvSpPr>
        <p:spPr>
          <a:xfrm>
            <a:off x="4620237" y="2543714"/>
            <a:ext cx="1975378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FFC6A44-10EA-442A-7743-DDCA2BE3BF02}"/>
              </a:ext>
            </a:extLst>
          </p:cNvPr>
          <p:cNvSpPr txBox="1"/>
          <p:nvPr/>
        </p:nvSpPr>
        <p:spPr>
          <a:xfrm>
            <a:off x="5712743" y="3303138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r-FR" b="1" dirty="0">
                <a:solidFill>
                  <a:srgbClr val="002060"/>
                </a:solidFill>
              </a:rPr>
              <a:t>V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221B4C5-7A1D-FE67-E4CD-683A335F39DC}"/>
              </a:ext>
            </a:extLst>
          </p:cNvPr>
          <p:cNvSpPr txBox="1"/>
          <p:nvPr/>
        </p:nvSpPr>
        <p:spPr>
          <a:xfrm>
            <a:off x="1778000" y="2174632"/>
            <a:ext cx="21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EE88F01-AAA5-94E7-B23C-6ACFB66D1757}"/>
              </a:ext>
            </a:extLst>
          </p:cNvPr>
          <p:cNvSpPr txBox="1"/>
          <p:nvPr/>
        </p:nvSpPr>
        <p:spPr>
          <a:xfrm>
            <a:off x="4620233" y="2177908"/>
            <a:ext cx="19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E632992-3D99-33AE-2BB3-181300FF8202}"/>
              </a:ext>
            </a:extLst>
          </p:cNvPr>
          <p:cNvSpPr txBox="1"/>
          <p:nvPr/>
        </p:nvSpPr>
        <p:spPr>
          <a:xfrm rot="16200000">
            <a:off x="3300681" y="2136247"/>
            <a:ext cx="19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Mesure vitesse</a:t>
            </a:r>
          </a:p>
        </p:txBody>
      </p:sp>
    </p:spTree>
    <p:extLst>
      <p:ext uri="{BB962C8B-B14F-4D97-AF65-F5344CB8AC3E}">
        <p14:creationId xmlns:p14="http://schemas.microsoft.com/office/powerpoint/2010/main" val="2488368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2022-02-12T14:46:48Z</dcterms:created>
  <dcterms:modified xsi:type="dcterms:W3CDTF">2025-04-17T17:19:18Z</dcterms:modified>
</cp:coreProperties>
</file>