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391"/>
    <a:srgbClr val="08AF5E"/>
    <a:srgbClr val="00517A"/>
    <a:srgbClr val="00547F"/>
    <a:srgbClr val="FFB25A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36" y="232"/>
      </p:cViewPr>
      <p:guideLst>
        <p:guide orient="horz" pos="2160"/>
        <p:guide pos="824"/>
      </p:guideLst>
    </p:cSldViewPr>
  </p:slideViewPr>
  <p:notesTextViewPr>
    <p:cViewPr>
      <p:scale>
        <a:sx n="1" d="1"/>
        <a:sy n="1" d="1"/>
      </p:scale>
      <p:origin x="0" y="-4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5544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06355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3067E59-5AE5-9CE8-711B-BCEC38E3A80C}"/>
              </a:ext>
            </a:extLst>
          </p:cNvPr>
          <p:cNvSpPr/>
          <p:nvPr/>
        </p:nvSpPr>
        <p:spPr>
          <a:xfrm>
            <a:off x="335860" y="349260"/>
            <a:ext cx="1800000" cy="1800000"/>
          </a:xfrm>
          <a:prstGeom prst="ellipse">
            <a:avLst/>
          </a:prstGeom>
          <a:solidFill>
            <a:srgbClr val="0C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248389" y="1340648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1806673" y="-756896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F5886DF-919C-4AF5-E04A-B3A890A829DE}"/>
              </a:ext>
            </a:extLst>
          </p:cNvPr>
          <p:cNvSpPr/>
          <p:nvPr/>
        </p:nvSpPr>
        <p:spPr>
          <a:xfrm>
            <a:off x="-649620" y="-801460"/>
            <a:ext cx="1800000" cy="180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2364494" y="5660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04838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06355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55340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5083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04838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296365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00437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98684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2516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99710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6383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555368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6662922" y="1308787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4597857" y="18119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9623600" y="2521192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297079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746742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2023-03-16T12:01:27Z</dcterms:created>
  <dcterms:modified xsi:type="dcterms:W3CDTF">2023-03-31T15:11:31Z</dcterms:modified>
</cp:coreProperties>
</file>