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-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E4474-AC04-B6B6-6479-67E6416B6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EA634C-298A-0E95-62FF-5CD178051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91C2DE-2693-7C0D-CE5D-69403D7D3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CB399A-D3D4-B416-70A5-13DABF71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FA36CA-ED8D-A3B6-01DC-214E20094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33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830A0B-94F1-C167-A239-E2308E05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8A8BC6F-4A28-F3B9-975A-4FEF41E62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5404F0-32A0-BB14-1281-5E965984B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F2AF0B-69FE-4507-2B68-3867883E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D2BB05-A47D-F304-CAAE-21A09BF1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67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3B91E9-1628-A1A9-B9D9-5FDC84CEC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E9BE0B3-5F4C-8FFB-A41C-E06F21962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7BBA38-86C5-1160-A268-0D958A052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268964-F0C4-6AA8-97F8-93FDC902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564B99-38A0-6A0A-020D-0D4AE21E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293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133A1E-0D73-C1F2-F53B-98A7F568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933746-BE02-8995-74CD-22671AC21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EE4CA0-2A0E-1D3B-5A49-CC07FF11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C22352-A277-5554-489C-A449D3F9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2A8BC3E-A288-4E86-D385-33BA0E10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50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FCA52-EC18-4417-E773-A919683C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A843E8-FF3E-8CBE-1D29-CFB254F32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EEB289-C2C6-37C4-E3B5-5725DC9C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B7963-6913-EE6C-1BAC-B2582E73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45E63F-8F71-18C6-0E20-39AD03143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56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A8D95E-C189-6EC6-DE3D-03A4B7EC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8B1A88-BB61-5D55-04AE-49FBC127D7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04EAA7-9E08-DF84-C75E-E3FD1DAB8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722AD7-DFB1-44AA-24C1-5A9247B2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FACC08-BC8B-D805-20FF-E985EAEC1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B14943-4CBD-78FD-BC92-A664DBE7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5350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6894A-4F50-189C-6877-3B118AAEB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3EC7AA-8E3C-98C1-D120-859DA98C7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98ACF8-5D29-81E2-2893-5C41CBAE2E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79A8689-E7D6-6467-F6B4-13319FE22B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FDE516-83DE-00B9-8336-6B98BD1D0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FD9DCF-F80A-5FFF-FA62-4081AA64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100FD8-A133-F8A0-DB25-B20D6ACA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D54BC7-CDBC-DD97-EE5C-57722E7B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465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026DD9-8735-16FB-CCA7-C55DC94D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B5BB6C7-B17A-63F4-065F-FF11A224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B19F7E-E98D-96D4-2DF0-E4A254ED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1F30D7-4AFA-C2B8-08DD-C8960AEF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946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E4E1F64-F661-73CD-D698-9958F225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EC7ED1E-B929-9975-1B7D-68FF64F02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0C40A7-7A4C-B66B-3633-2F6663C6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368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F18CDA-8FBD-6F30-FFC9-D9A61C3A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96447D-D369-81DA-685C-9CC218355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9F82B-4108-9F7A-543C-D0AA3FEA7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1D33EE-7CAA-D524-C72A-BFAEBAD8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CC01E2-4943-D9A6-9A4E-B777DE5E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DCBD29-F07E-53E9-74D2-15773DC7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421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6B25D5-ED65-A360-4818-713C101A8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FE591E-A08C-852C-F7EF-77C0CC7A7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CEB036-6E66-FAF7-48B1-86E9C1078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DCC484-E72C-57AF-0FFD-D86CE22B7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A8E3F-CEE9-410C-A89B-EC71782D6E22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F773B4-4787-D993-06E3-92A2F9A58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0344BC-1FFF-A7D7-6913-6F4AF2F72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337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21424F1-5F85-7E2F-23C9-ED5942E4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5D3F4F-1002-74BD-13EB-A625E89CE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A37533-723F-E86E-E497-C531377BB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A8E3F-CEE9-410C-A89B-EC71782D6E22}" type="datetimeFigureOut">
              <a:rPr lang="fr-FR" smtClean="0"/>
              <a:t>24/02/2023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57AC52-92C9-B660-AC9B-C68BCA487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1A90807-B1FE-6AD0-E9A1-4A45AF653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2C50A-9334-4FA9-B4F8-A95DD74B8E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997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F70E83-7FF8-FB39-B642-4BD16FA708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9A4842-C5E1-DDCB-BBB7-C48CE1657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958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DA02E0D-18DA-5C94-51D6-F959E93698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761" y="1526541"/>
            <a:ext cx="6078117" cy="35541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FA8E07-4A41-D228-F271-7256C7DDB00A}"/>
              </a:ext>
            </a:extLst>
          </p:cNvPr>
          <p:cNvSpPr/>
          <p:nvPr/>
        </p:nvSpPr>
        <p:spPr>
          <a:xfrm>
            <a:off x="3721100" y="1968500"/>
            <a:ext cx="3460750" cy="112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833DED-0710-FD3D-8FEC-A378BC8E2ED3}"/>
              </a:ext>
            </a:extLst>
          </p:cNvPr>
          <p:cNvSpPr/>
          <p:nvPr/>
        </p:nvSpPr>
        <p:spPr>
          <a:xfrm>
            <a:off x="3721100" y="1651213"/>
            <a:ext cx="357717" cy="11218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051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9A67F40-F910-B4E8-B367-8A50A646A8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164" y="2206749"/>
            <a:ext cx="4169672" cy="24445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249B6C-6B9F-D11C-0AAE-BB9FB3B54375}"/>
              </a:ext>
            </a:extLst>
          </p:cNvPr>
          <p:cNvSpPr/>
          <p:nvPr/>
        </p:nvSpPr>
        <p:spPr>
          <a:xfrm>
            <a:off x="5154084" y="2486660"/>
            <a:ext cx="905933" cy="1651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129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7E17355-CAB3-EB76-04CF-D5FE64BFD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591" y="1138570"/>
            <a:ext cx="5636818" cy="4580860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982CFE7-17D1-B66E-D0D5-D7E1096EF1AC}"/>
              </a:ext>
            </a:extLst>
          </p:cNvPr>
          <p:cNvSpPr/>
          <p:nvPr/>
        </p:nvSpPr>
        <p:spPr>
          <a:xfrm>
            <a:off x="3561345" y="1403683"/>
            <a:ext cx="308009" cy="3080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6734D50-C1C4-0B91-A146-ED83B9F83B3A}"/>
              </a:ext>
            </a:extLst>
          </p:cNvPr>
          <p:cNvSpPr/>
          <p:nvPr/>
        </p:nvSpPr>
        <p:spPr>
          <a:xfrm>
            <a:off x="4331366" y="1403684"/>
            <a:ext cx="308009" cy="3080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D1204C5-3FC4-5BD5-4182-E7FE081218F3}"/>
              </a:ext>
            </a:extLst>
          </p:cNvPr>
          <p:cNvSpPr/>
          <p:nvPr/>
        </p:nvSpPr>
        <p:spPr>
          <a:xfrm>
            <a:off x="3715350" y="2002054"/>
            <a:ext cx="308009" cy="3080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CBC22CEE-7964-2312-4BF8-FA94170E3D61}"/>
              </a:ext>
            </a:extLst>
          </p:cNvPr>
          <p:cNvSpPr/>
          <p:nvPr/>
        </p:nvSpPr>
        <p:spPr>
          <a:xfrm>
            <a:off x="4023359" y="2446420"/>
            <a:ext cx="308009" cy="3080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CB64D34F-F631-9829-F102-6020F1A8A54A}"/>
              </a:ext>
            </a:extLst>
          </p:cNvPr>
          <p:cNvSpPr/>
          <p:nvPr/>
        </p:nvSpPr>
        <p:spPr>
          <a:xfrm>
            <a:off x="4331367" y="3044790"/>
            <a:ext cx="308009" cy="3080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C5D16AF3-F8F1-A0FF-02CC-266E10253EAD}"/>
              </a:ext>
            </a:extLst>
          </p:cNvPr>
          <p:cNvSpPr/>
          <p:nvPr/>
        </p:nvSpPr>
        <p:spPr>
          <a:xfrm>
            <a:off x="7360317" y="4759290"/>
            <a:ext cx="308009" cy="308009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7607815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Grand écran</PresentationFormat>
  <Paragraphs>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</cp:revision>
  <dcterms:created xsi:type="dcterms:W3CDTF">2023-02-24T19:27:21Z</dcterms:created>
  <dcterms:modified xsi:type="dcterms:W3CDTF">2023-02-24T21:03:42Z</dcterms:modified>
</cp:coreProperties>
</file>