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howGuides="1">
      <p:cViewPr>
        <p:scale>
          <a:sx n="66" d="100"/>
          <a:sy n="66" d="100"/>
        </p:scale>
        <p:origin x="32" y="3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Modifier le style des sous-titres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781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546282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32569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8013347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8830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661107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66291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8208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270267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75548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FEBFD5-F7DC-4D99-924F-CDBF4221FCB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498656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FEBFD5-F7DC-4D99-924F-CDBF4221FCB9}" type="datetimeFigureOut">
              <a:rPr lang="fr-FR" smtClean="0"/>
              <a:t>19/05/2024</a:t>
            </a:fld>
            <a:endParaRPr lang="fr-FR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2FA547-07DE-44BF-963D-E2521028FAAC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274283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3E5E0F21-F5C2-4E24-DD19-1BCFE08A828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9233" y="1409418"/>
            <a:ext cx="4353533" cy="403916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C385A144-2E3E-8AB9-8874-39C3461D7541}"/>
              </a:ext>
            </a:extLst>
          </p:cNvPr>
          <p:cNvSpPr/>
          <p:nvPr/>
        </p:nvSpPr>
        <p:spPr>
          <a:xfrm>
            <a:off x="6888088" y="1916832"/>
            <a:ext cx="864096" cy="504056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4968990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1BD4679-833D-B65D-DD24-1E5F062ED3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94034" y="0"/>
            <a:ext cx="7803931" cy="6858000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6BE9CEA8-15D6-F5D9-585C-5B91BBBB4F8B}"/>
              </a:ext>
            </a:extLst>
          </p:cNvPr>
          <p:cNvSpPr/>
          <p:nvPr/>
        </p:nvSpPr>
        <p:spPr>
          <a:xfrm>
            <a:off x="2218110" y="345356"/>
            <a:ext cx="575763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36AED6-03E2-A4D7-26ED-9F90390DB80A}"/>
              </a:ext>
            </a:extLst>
          </p:cNvPr>
          <p:cNvSpPr/>
          <p:nvPr/>
        </p:nvSpPr>
        <p:spPr>
          <a:xfrm>
            <a:off x="2219434" y="1863874"/>
            <a:ext cx="575763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C269BCB-0F09-2821-B79C-6C54872228D4}"/>
              </a:ext>
            </a:extLst>
          </p:cNvPr>
          <p:cNvSpPr/>
          <p:nvPr/>
        </p:nvSpPr>
        <p:spPr>
          <a:xfrm>
            <a:off x="2218110" y="908720"/>
            <a:ext cx="575763" cy="288032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1" name="Ellipse 10">
            <a:extLst>
              <a:ext uri="{FF2B5EF4-FFF2-40B4-BE49-F238E27FC236}">
                <a16:creationId xmlns:a16="http://schemas.microsoft.com/office/drawing/2014/main" id="{4CD95E50-DE1B-FB75-0142-DB0FE46B0B50}"/>
              </a:ext>
            </a:extLst>
          </p:cNvPr>
          <p:cNvSpPr/>
          <p:nvPr/>
        </p:nvSpPr>
        <p:spPr>
          <a:xfrm>
            <a:off x="2927648" y="309372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2" name="Ellipse 11">
            <a:extLst>
              <a:ext uri="{FF2B5EF4-FFF2-40B4-BE49-F238E27FC236}">
                <a16:creationId xmlns:a16="http://schemas.microsoft.com/office/drawing/2014/main" id="{15593541-85B1-86F3-E7C8-B2C5D304D602}"/>
              </a:ext>
            </a:extLst>
          </p:cNvPr>
          <p:cNvSpPr/>
          <p:nvPr/>
        </p:nvSpPr>
        <p:spPr>
          <a:xfrm>
            <a:off x="2927648" y="872736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3</a:t>
            </a:r>
          </a:p>
        </p:txBody>
      </p:sp>
      <p:sp>
        <p:nvSpPr>
          <p:cNvPr id="13" name="Ellipse 12">
            <a:extLst>
              <a:ext uri="{FF2B5EF4-FFF2-40B4-BE49-F238E27FC236}">
                <a16:creationId xmlns:a16="http://schemas.microsoft.com/office/drawing/2014/main" id="{967578EC-E72F-CE07-C4BB-398A4190A120}"/>
              </a:ext>
            </a:extLst>
          </p:cNvPr>
          <p:cNvSpPr/>
          <p:nvPr/>
        </p:nvSpPr>
        <p:spPr>
          <a:xfrm>
            <a:off x="2927648" y="1827890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2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9612B2B-A91F-A9DF-96E6-BCD84F3288CC}"/>
              </a:ext>
            </a:extLst>
          </p:cNvPr>
          <p:cNvSpPr/>
          <p:nvPr/>
        </p:nvSpPr>
        <p:spPr>
          <a:xfrm flipV="1">
            <a:off x="4206738" y="227838"/>
            <a:ext cx="1863862" cy="3417185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5" name="Ellipse 14">
            <a:extLst>
              <a:ext uri="{FF2B5EF4-FFF2-40B4-BE49-F238E27FC236}">
                <a16:creationId xmlns:a16="http://schemas.microsoft.com/office/drawing/2014/main" id="{AFA6738E-230D-9EA1-BAAE-910320210387}"/>
              </a:ext>
            </a:extLst>
          </p:cNvPr>
          <p:cNvSpPr/>
          <p:nvPr/>
        </p:nvSpPr>
        <p:spPr>
          <a:xfrm>
            <a:off x="3714287" y="2129792"/>
            <a:ext cx="360000" cy="360000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fr-FR" b="1" dirty="0">
                <a:solidFill>
                  <a:srgbClr val="FF0000"/>
                </a:solidFill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90401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78557282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</Words>
  <Application>Microsoft Office PowerPoint</Application>
  <PresentationFormat>Grand écran</PresentationFormat>
  <Paragraphs>4</Paragraphs>
  <Slides>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Thème Office</vt:lpstr>
      <vt:lpstr>Présentation PowerPoint</vt:lpstr>
      <vt:lpstr>Présentation PowerPoint</vt:lpstr>
      <vt:lpstr>Présentation PowerPoint</vt:lpstr>
    </vt:vector>
  </TitlesOfParts>
  <Company>RRA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7</cp:revision>
  <dcterms:created xsi:type="dcterms:W3CDTF">2023-05-23T07:24:38Z</dcterms:created>
  <dcterms:modified xsi:type="dcterms:W3CDTF">2024-05-20T07:12:21Z</dcterms:modified>
</cp:coreProperties>
</file>