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268"/>
    <a:srgbClr val="0C7391"/>
    <a:srgbClr val="00517A"/>
    <a:srgbClr val="FFB25A"/>
    <a:srgbClr val="08AF5E"/>
    <a:srgbClr val="00547F"/>
    <a:srgbClr val="0D587E"/>
    <a:srgbClr val="68348B"/>
    <a:srgbClr val="B2CAD6"/>
    <a:srgbClr val="EE6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62" autoAdjust="0"/>
  </p:normalViewPr>
  <p:slideViewPr>
    <p:cSldViewPr>
      <p:cViewPr>
        <p:scale>
          <a:sx n="100" d="100"/>
          <a:sy n="100" d="100"/>
        </p:scale>
        <p:origin x="48" y="-5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BE938-A2A1-499B-8D27-FFAE69A40805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3F931-F6EA-41F1-BD88-1A7C80CAA6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51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3F931-F6EA-41F1-BD88-1A7C80CAA61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956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9D374-E2A2-60CA-1DCB-6F0424D0B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CA055E-ED92-FCC3-F3B1-B4DC2F896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EB322E-F59B-FB43-5DE5-EA5321DB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50BC5D-D7E9-7EB4-7C42-B9922E81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AD7465-B825-1A67-991A-1C6EAB7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85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2D0E7-F22E-6974-4969-1A933937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38DAF6-97E6-C2CF-B1CE-3557A943F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D125C8-6F8C-682D-5F4B-C88E9A6A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50A445-7D27-6763-F5B2-1A6AC2F0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681583-BB1E-23D1-47CD-EA4E74B6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98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7E6FF48-3039-E235-D435-0F0B7883A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E1193B-4E67-D421-ABD9-9B5BF4001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90B5F1-E149-51F9-803E-BCE17B2C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A67A8C-170A-1FF0-9314-C3F5BB6C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9909D8-9CB5-3DF9-A4C8-B3EA937C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09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077D7-2921-FD5A-1003-7DAB0294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4A9F7-7CF5-8C0A-69AB-7E53400D1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E3A8A9-DA2D-3BD7-CC12-6909DB03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FCE016-BF46-D776-0D12-73CFD57D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91867B-C986-48E5-0150-5170A7D9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09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64137-03F0-83E6-1DA6-F63DB12D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7D072B-0E6C-53ED-967D-5CA212BCB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FBD467-5D3F-CB96-05A9-CC9E7518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52070C-AEA1-707F-D6B6-AEDC6887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DC5CA1-6681-9D77-9310-9E663E07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45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AB6A6-D64C-668E-5792-39AC6896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E47B46-2D03-7581-9FD7-1E93EBAB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D5A792-9895-6EEF-28CD-9EF839EC6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D9F39E-891D-0E6F-93D2-A6B53A82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7F6A1D-1A83-E476-9C1F-62BF153C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D49408-9307-B925-1EC0-3A10382E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03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540A7-298D-A861-9CEA-C3BDDACB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35DD40-41BC-D9AE-2263-D5AFDA0C8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22FB4-679B-D2B5-5D4D-A8156A390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121116-97F5-88A2-9EC2-0A788DD3C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46D885-4B1A-C5BE-6264-0DCF61235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E584A1-4D3B-86DC-CF70-18442C0E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A1E503-CCCC-658E-DECB-CDE123FB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49DF5E-97CB-6D83-CF75-EC530C4E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75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105AA6-3247-821F-1239-5879817A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6924BC-7EE1-EBF0-098D-B59C8F80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3FF014-46C6-214D-BE3E-5DFEDA94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A9A4D7-6D96-45B3-A5B4-7F9AA116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35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324FE4-6A97-3E48-9117-C10A2EB5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9A9E09-2253-8278-5225-E73DECFF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1B09F1-9A94-8389-3EBB-A0858101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23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4655B-4007-5094-724E-897D251D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DE1796-C674-5735-4285-B2C89257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4C4646-B130-5EB5-7A7F-B197A74F0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1C6EB5-7000-519E-1BC4-AE38B9ED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5C39AF-40B1-009B-21FA-A2788791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F52211-FF96-3C98-ACE0-990BBC3E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32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323F3-8B2E-DC05-7695-FBFBD3FD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767992-F544-410C-7C04-93318289A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3ACE1D-DD11-1D9D-B0A4-6DDB3FAEA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3B1D83-81A6-FBBE-D34E-E99514CF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FD6C7E-16B8-E2C9-AAC3-EBA7531D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C5B588-F71F-6AF8-5A76-14A41EAC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23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6950A0-4BF4-633C-CDA0-4E22B6FB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D6B41D-AC6F-0110-C82D-23D141406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95A8A5-6578-2EF9-67A8-6C3518345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F585-21ED-4D60-8F93-A9937640259B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5DBB60-DB64-7F15-62B2-1D6632532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9CCEC5-BFCE-20CB-ED53-BFE29ECA2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07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47" Type="http://schemas.openxmlformats.org/officeDocument/2006/relationships/image" Target="../media/image48.png"/><Relationship Id="rId50" Type="http://schemas.openxmlformats.org/officeDocument/2006/relationships/image" Target="../media/image51.png"/><Relationship Id="rId55" Type="http://schemas.openxmlformats.org/officeDocument/2006/relationships/image" Target="../media/image56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9" Type="http://schemas.openxmlformats.org/officeDocument/2006/relationships/image" Target="../media/image30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53" Type="http://schemas.openxmlformats.org/officeDocument/2006/relationships/image" Target="../media/image54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52" Type="http://schemas.openxmlformats.org/officeDocument/2006/relationships/image" Target="../media/image5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Relationship Id="rId48" Type="http://schemas.openxmlformats.org/officeDocument/2006/relationships/image" Target="../media/image49.png"/><Relationship Id="rId8" Type="http://schemas.openxmlformats.org/officeDocument/2006/relationships/image" Target="../media/image9.png"/><Relationship Id="rId51" Type="http://schemas.openxmlformats.org/officeDocument/2006/relationships/image" Target="../media/image52.png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46" Type="http://schemas.openxmlformats.org/officeDocument/2006/relationships/image" Target="../media/image47.png"/><Relationship Id="rId20" Type="http://schemas.openxmlformats.org/officeDocument/2006/relationships/image" Target="../media/image21.png"/><Relationship Id="rId41" Type="http://schemas.openxmlformats.org/officeDocument/2006/relationships/image" Target="../media/image42.png"/><Relationship Id="rId54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49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23.png"/><Relationship Id="rId26" Type="http://schemas.openxmlformats.org/officeDocument/2006/relationships/image" Target="../media/image36.png"/><Relationship Id="rId39" Type="http://schemas.openxmlformats.org/officeDocument/2006/relationships/image" Target="../media/image47.png"/><Relationship Id="rId21" Type="http://schemas.openxmlformats.org/officeDocument/2006/relationships/image" Target="../media/image32.png"/><Relationship Id="rId34" Type="http://schemas.openxmlformats.org/officeDocument/2006/relationships/image" Target="../media/image41.png"/><Relationship Id="rId42" Type="http://schemas.openxmlformats.org/officeDocument/2006/relationships/image" Target="../media/image28.png"/><Relationship Id="rId47" Type="http://schemas.openxmlformats.org/officeDocument/2006/relationships/image" Target="../media/image48.png"/><Relationship Id="rId50" Type="http://schemas.openxmlformats.org/officeDocument/2006/relationships/image" Target="../media/image52.png"/><Relationship Id="rId55" Type="http://schemas.openxmlformats.org/officeDocument/2006/relationships/image" Target="../media/image5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9" Type="http://schemas.openxmlformats.org/officeDocument/2006/relationships/image" Target="../media/image30.png"/><Relationship Id="rId11" Type="http://schemas.openxmlformats.org/officeDocument/2006/relationships/image" Target="../media/image17.png"/><Relationship Id="rId24" Type="http://schemas.openxmlformats.org/officeDocument/2006/relationships/image" Target="../media/image21.png"/><Relationship Id="rId32" Type="http://schemas.openxmlformats.org/officeDocument/2006/relationships/image" Target="../media/image37.png"/><Relationship Id="rId37" Type="http://schemas.openxmlformats.org/officeDocument/2006/relationships/image" Target="../media/image57.png"/><Relationship Id="rId40" Type="http://schemas.openxmlformats.org/officeDocument/2006/relationships/image" Target="../media/image12.png"/><Relationship Id="rId45" Type="http://schemas.openxmlformats.org/officeDocument/2006/relationships/image" Target="../media/image38.png"/><Relationship Id="rId53" Type="http://schemas.openxmlformats.org/officeDocument/2006/relationships/image" Target="../media/image60.png"/><Relationship Id="rId5" Type="http://schemas.openxmlformats.org/officeDocument/2006/relationships/image" Target="../media/image16.png"/><Relationship Id="rId19" Type="http://schemas.openxmlformats.org/officeDocument/2006/relationships/image" Target="../media/image33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7.png"/><Relationship Id="rId22" Type="http://schemas.openxmlformats.org/officeDocument/2006/relationships/image" Target="../media/image19.png"/><Relationship Id="rId27" Type="http://schemas.openxmlformats.org/officeDocument/2006/relationships/image" Target="../media/image26.png"/><Relationship Id="rId30" Type="http://schemas.openxmlformats.org/officeDocument/2006/relationships/image" Target="../media/image31.png"/><Relationship Id="rId35" Type="http://schemas.openxmlformats.org/officeDocument/2006/relationships/image" Target="../media/image42.png"/><Relationship Id="rId43" Type="http://schemas.openxmlformats.org/officeDocument/2006/relationships/image" Target="../media/image45.png"/><Relationship Id="rId48" Type="http://schemas.openxmlformats.org/officeDocument/2006/relationships/image" Target="../media/image49.png"/><Relationship Id="rId56" Type="http://schemas.openxmlformats.org/officeDocument/2006/relationships/image" Target="../media/image55.png"/><Relationship Id="rId8" Type="http://schemas.openxmlformats.org/officeDocument/2006/relationships/image" Target="../media/image18.png"/><Relationship Id="rId51" Type="http://schemas.openxmlformats.org/officeDocument/2006/relationships/image" Target="../media/image58.png"/><Relationship Id="rId3" Type="http://schemas.openxmlformats.org/officeDocument/2006/relationships/image" Target="../media/image29.png"/><Relationship Id="rId12" Type="http://schemas.openxmlformats.org/officeDocument/2006/relationships/image" Target="../media/image5.png"/><Relationship Id="rId17" Type="http://schemas.openxmlformats.org/officeDocument/2006/relationships/image" Target="../media/image22.png"/><Relationship Id="rId25" Type="http://schemas.openxmlformats.org/officeDocument/2006/relationships/image" Target="../media/image34.png"/><Relationship Id="rId33" Type="http://schemas.openxmlformats.org/officeDocument/2006/relationships/image" Target="../media/image40.png"/><Relationship Id="rId38" Type="http://schemas.openxmlformats.org/officeDocument/2006/relationships/image" Target="../media/image46.png"/><Relationship Id="rId46" Type="http://schemas.openxmlformats.org/officeDocument/2006/relationships/image" Target="../media/image13.png"/><Relationship Id="rId20" Type="http://schemas.openxmlformats.org/officeDocument/2006/relationships/image" Target="../media/image25.png"/><Relationship Id="rId41" Type="http://schemas.openxmlformats.org/officeDocument/2006/relationships/image" Target="../media/image24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image" Target="../media/image10.png"/><Relationship Id="rId23" Type="http://schemas.openxmlformats.org/officeDocument/2006/relationships/image" Target="../media/image20.png"/><Relationship Id="rId28" Type="http://schemas.openxmlformats.org/officeDocument/2006/relationships/image" Target="../media/image27.png"/><Relationship Id="rId36" Type="http://schemas.openxmlformats.org/officeDocument/2006/relationships/image" Target="../media/image43.png"/><Relationship Id="rId49" Type="http://schemas.openxmlformats.org/officeDocument/2006/relationships/image" Target="../media/image50.png"/><Relationship Id="rId57" Type="http://schemas.openxmlformats.org/officeDocument/2006/relationships/image" Target="../media/image56.png"/><Relationship Id="rId10" Type="http://schemas.openxmlformats.org/officeDocument/2006/relationships/image" Target="../media/image15.png"/><Relationship Id="rId31" Type="http://schemas.openxmlformats.org/officeDocument/2006/relationships/image" Target="../media/image35.png"/><Relationship Id="rId44" Type="http://schemas.openxmlformats.org/officeDocument/2006/relationships/image" Target="../media/image44.png"/><Relationship Id="rId52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30.png"/><Relationship Id="rId3" Type="http://schemas.openxmlformats.org/officeDocument/2006/relationships/image" Target="../media/image57.png"/><Relationship Id="rId7" Type="http://schemas.openxmlformats.org/officeDocument/2006/relationships/image" Target="../media/image8.png"/><Relationship Id="rId12" Type="http://schemas.openxmlformats.org/officeDocument/2006/relationships/image" Target="../media/image1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58.png"/><Relationship Id="rId5" Type="http://schemas.openxmlformats.org/officeDocument/2006/relationships/image" Target="../media/image25.png"/><Relationship Id="rId15" Type="http://schemas.openxmlformats.org/officeDocument/2006/relationships/image" Target="../media/image47.png"/><Relationship Id="rId10" Type="http://schemas.openxmlformats.org/officeDocument/2006/relationships/image" Target="../media/image6.png"/><Relationship Id="rId4" Type="http://schemas.openxmlformats.org/officeDocument/2006/relationships/image" Target="../media/image60.png"/><Relationship Id="rId9" Type="http://schemas.openxmlformats.org/officeDocument/2006/relationships/image" Target="../media/image14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31980BB-44A9-0CB5-0554-4A4BE59D5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-623299"/>
            <a:ext cx="7326597" cy="478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5BDAB81-63F7-AA79-1B27-28892EC45233}"/>
              </a:ext>
            </a:extLst>
          </p:cNvPr>
          <p:cNvSpPr/>
          <p:nvPr/>
        </p:nvSpPr>
        <p:spPr>
          <a:xfrm>
            <a:off x="1" y="1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B4AB9CA-F316-9441-67B0-8BA2C71538AA}"/>
              </a:ext>
            </a:extLst>
          </p:cNvPr>
          <p:cNvSpPr/>
          <p:nvPr/>
        </p:nvSpPr>
        <p:spPr>
          <a:xfrm>
            <a:off x="0" y="6604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8853538-348E-35E8-5C5D-D9E421C3CC62}"/>
              </a:ext>
            </a:extLst>
          </p:cNvPr>
          <p:cNvSpPr/>
          <p:nvPr/>
        </p:nvSpPr>
        <p:spPr>
          <a:xfrm>
            <a:off x="1447801" y="8468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39420D2-F34C-C815-E0CC-FCBF04B7F3B4}"/>
              </a:ext>
            </a:extLst>
          </p:cNvPr>
          <p:cNvSpPr/>
          <p:nvPr/>
        </p:nvSpPr>
        <p:spPr>
          <a:xfrm>
            <a:off x="1439334" y="6350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71D424B-7DB7-D617-AB36-8ABD39E65538}"/>
              </a:ext>
            </a:extLst>
          </p:cNvPr>
          <p:cNvSpPr/>
          <p:nvPr/>
        </p:nvSpPr>
        <p:spPr>
          <a:xfrm>
            <a:off x="2999656" y="1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024EE40-316A-7023-183C-8541DB3B2E93}"/>
              </a:ext>
            </a:extLst>
          </p:cNvPr>
          <p:cNvSpPr/>
          <p:nvPr/>
        </p:nvSpPr>
        <p:spPr>
          <a:xfrm>
            <a:off x="3011075" y="6350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40DB187-4751-0CAD-32CC-154268D76073}"/>
              </a:ext>
            </a:extLst>
          </p:cNvPr>
          <p:cNvSpPr/>
          <p:nvPr/>
        </p:nvSpPr>
        <p:spPr>
          <a:xfrm>
            <a:off x="1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C16BF162-0A56-44E5-BB1B-6033037A2887}"/>
              </a:ext>
            </a:extLst>
          </p:cNvPr>
          <p:cNvSpPr/>
          <p:nvPr/>
        </p:nvSpPr>
        <p:spPr>
          <a:xfrm>
            <a:off x="0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3A4FDAE1-B086-6665-0F93-327CF4D4EAB0}"/>
              </a:ext>
            </a:extLst>
          </p:cNvPr>
          <p:cNvSpPr/>
          <p:nvPr/>
        </p:nvSpPr>
        <p:spPr>
          <a:xfrm>
            <a:off x="1447802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BB910A4-6292-26ED-049C-EE0091AD15F2}"/>
              </a:ext>
            </a:extLst>
          </p:cNvPr>
          <p:cNvSpPr/>
          <p:nvPr/>
        </p:nvSpPr>
        <p:spPr>
          <a:xfrm>
            <a:off x="1447801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91F66D66-E654-3E1A-A36E-EB6C8919166F}"/>
              </a:ext>
            </a:extLst>
          </p:cNvPr>
          <p:cNvSpPr/>
          <p:nvPr/>
        </p:nvSpPr>
        <p:spPr>
          <a:xfrm>
            <a:off x="2912276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EA6B6BC4-630B-B6BB-660F-77712AB575F2}"/>
              </a:ext>
            </a:extLst>
          </p:cNvPr>
          <p:cNvSpPr/>
          <p:nvPr/>
        </p:nvSpPr>
        <p:spPr>
          <a:xfrm>
            <a:off x="2912275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0CD50D1-223D-6563-A12D-E845C21145CA}"/>
              </a:ext>
            </a:extLst>
          </p:cNvPr>
          <p:cNvSpPr/>
          <p:nvPr/>
        </p:nvSpPr>
        <p:spPr>
          <a:xfrm>
            <a:off x="4549900" y="1503772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9FBA5C7-B639-D1DC-2E39-80C6FC7BBB7F}"/>
              </a:ext>
            </a:extLst>
          </p:cNvPr>
          <p:cNvSpPr/>
          <p:nvPr/>
        </p:nvSpPr>
        <p:spPr>
          <a:xfrm>
            <a:off x="4549899" y="2164172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7F2E6918-353E-69C3-29FF-C560E3C78F90}"/>
              </a:ext>
            </a:extLst>
          </p:cNvPr>
          <p:cNvSpPr/>
          <p:nvPr/>
        </p:nvSpPr>
        <p:spPr>
          <a:xfrm>
            <a:off x="6562785" y="1503772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AGIR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3364033" y="2986860"/>
            <a:ext cx="462146" cy="462146"/>
            <a:chOff x="5969453" y="4388749"/>
            <a:chExt cx="1800000" cy="1800000"/>
          </a:xfrm>
        </p:grpSpPr>
        <p:sp>
          <p:nvSpPr>
            <p:cNvPr id="3" name="Ellipse 2"/>
            <p:cNvSpPr/>
            <p:nvPr/>
          </p:nvSpPr>
          <p:spPr>
            <a:xfrm>
              <a:off x="5969453" y="4388749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8730" y="4784999"/>
              <a:ext cx="1621446" cy="1007500"/>
            </a:xfrm>
            <a:prstGeom prst="rect">
              <a:avLst/>
            </a:prstGeom>
          </p:spPr>
        </p:pic>
      </p:grpSp>
      <p:grpSp>
        <p:nvGrpSpPr>
          <p:cNvPr id="7" name="Groupe 6"/>
          <p:cNvGrpSpPr/>
          <p:nvPr/>
        </p:nvGrpSpPr>
        <p:grpSpPr>
          <a:xfrm>
            <a:off x="1055440" y="3471646"/>
            <a:ext cx="612068" cy="612068"/>
            <a:chOff x="1055440" y="3471646"/>
            <a:chExt cx="1800000" cy="1800000"/>
          </a:xfrm>
        </p:grpSpPr>
        <p:sp>
          <p:nvSpPr>
            <p:cNvPr id="26" name="Ellipse 25"/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5884" y="3774303"/>
              <a:ext cx="1699112" cy="1194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229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848400" y="3471646"/>
            <a:ext cx="720000" cy="720000"/>
            <a:chOff x="1055440" y="3471646"/>
            <a:chExt cx="1800000" cy="1800000"/>
          </a:xfrm>
        </p:grpSpPr>
        <p:sp>
          <p:nvSpPr>
            <p:cNvPr id="3" name="Ellipse 2"/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8842" y="3938101"/>
              <a:ext cx="1233200" cy="867090"/>
            </a:xfrm>
            <a:prstGeom prst="rect">
              <a:avLst/>
            </a:prstGeom>
          </p:spPr>
        </p:pic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4700" y="-219049"/>
            <a:ext cx="4844466" cy="2220588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AFD3AF02-23DA-7363-F1BD-38460B71D4BB}"/>
              </a:ext>
            </a:extLst>
          </p:cNvPr>
          <p:cNvGrpSpPr/>
          <p:nvPr/>
        </p:nvGrpSpPr>
        <p:grpSpPr>
          <a:xfrm>
            <a:off x="2856512" y="3482756"/>
            <a:ext cx="720000" cy="720000"/>
            <a:chOff x="4928860" y="800708"/>
            <a:chExt cx="1800000" cy="1800000"/>
          </a:xfrm>
        </p:grpSpPr>
        <p:sp>
          <p:nvSpPr>
            <p:cNvPr id="10" name="Ellipse 9"/>
            <p:cNvSpPr/>
            <p:nvPr/>
          </p:nvSpPr>
          <p:spPr>
            <a:xfrm>
              <a:off x="4928860" y="80070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093668" y="1037724"/>
              <a:ext cx="1470384" cy="1470384"/>
            </a:xfrm>
            <a:prstGeom prst="rect">
              <a:avLst/>
            </a:prstGeom>
          </p:spPr>
        </p:pic>
      </p:grpSp>
      <p:sp>
        <p:nvSpPr>
          <p:cNvPr id="14" name="Ellipse 13">
            <a:extLst>
              <a:ext uri="{FF2B5EF4-FFF2-40B4-BE49-F238E27FC236}">
                <a16:creationId xmlns:a16="http://schemas.microsoft.com/office/drawing/2014/main" id="{62D96CD5-FEF3-41AE-E6D6-E9B180FB4F8C}"/>
              </a:ext>
            </a:extLst>
          </p:cNvPr>
          <p:cNvSpPr/>
          <p:nvPr/>
        </p:nvSpPr>
        <p:spPr>
          <a:xfrm>
            <a:off x="105990" y="2161679"/>
            <a:ext cx="1800000" cy="1800000"/>
          </a:xfrm>
          <a:prstGeom prst="ellipse">
            <a:avLst/>
          </a:prstGeom>
          <a:solidFill>
            <a:srgbClr val="FFB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075CF84-871B-6127-0548-F569D12183D0}"/>
              </a:ext>
            </a:extLst>
          </p:cNvPr>
          <p:cNvSpPr/>
          <p:nvPr/>
        </p:nvSpPr>
        <p:spPr>
          <a:xfrm>
            <a:off x="7732385" y="125499"/>
            <a:ext cx="1800000" cy="1800000"/>
          </a:xfrm>
          <a:prstGeom prst="ellipse">
            <a:avLst/>
          </a:prstGeom>
          <a:solidFill>
            <a:srgbClr val="08A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2FD72AA8-30B3-3B97-4B38-878D48B3BFDC}"/>
              </a:ext>
            </a:extLst>
          </p:cNvPr>
          <p:cNvGrpSpPr/>
          <p:nvPr/>
        </p:nvGrpSpPr>
        <p:grpSpPr>
          <a:xfrm>
            <a:off x="2841349" y="4375745"/>
            <a:ext cx="720000" cy="720000"/>
            <a:chOff x="5447928" y="2816932"/>
            <a:chExt cx="1800000" cy="180000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016D5D3-D9FE-ADEE-790D-219F689B90AD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946577B8-F095-E25A-C6BE-4C6253A71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D479121B-0DCA-D5A9-C3ED-A261628C520C}"/>
              </a:ext>
            </a:extLst>
          </p:cNvPr>
          <p:cNvGrpSpPr/>
          <p:nvPr/>
        </p:nvGrpSpPr>
        <p:grpSpPr>
          <a:xfrm>
            <a:off x="2856512" y="5167713"/>
            <a:ext cx="720000" cy="720000"/>
            <a:chOff x="5375920" y="2931646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345C6BC-9778-80D1-A1ED-ABB60A12AFFD}"/>
                </a:ext>
              </a:extLst>
            </p:cNvPr>
            <p:cNvSpPr/>
            <p:nvPr/>
          </p:nvSpPr>
          <p:spPr>
            <a:xfrm>
              <a:off x="5375920" y="293164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179B58B8-47D5-C1FF-9D04-1216AEE8D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45850" y="3082562"/>
              <a:ext cx="1260140" cy="1365151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49ADBDA-70C1-D383-4E0E-8C8536EC2A56}"/>
              </a:ext>
            </a:extLst>
          </p:cNvPr>
          <p:cNvGrpSpPr/>
          <p:nvPr/>
        </p:nvGrpSpPr>
        <p:grpSpPr>
          <a:xfrm>
            <a:off x="148928" y="3482756"/>
            <a:ext cx="720000" cy="720000"/>
            <a:chOff x="6955958" y="3325976"/>
            <a:chExt cx="1800000" cy="180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BED9EBB-F36C-50AE-E435-78B5A527986B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F0F9945B-C1F0-0D4A-0434-5383AA84E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BEEC0DCA-DC31-5203-695F-1516D8F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AE1AA6F4-4BE7-DABA-709B-14BAE129C610}"/>
              </a:ext>
            </a:extLst>
          </p:cNvPr>
          <p:cNvGrpSpPr>
            <a:grpSpLocks noChangeAspect="1"/>
          </p:cNvGrpSpPr>
          <p:nvPr/>
        </p:nvGrpSpPr>
        <p:grpSpPr>
          <a:xfrm>
            <a:off x="148928" y="4262698"/>
            <a:ext cx="720000" cy="730124"/>
            <a:chOff x="5015880" y="2240648"/>
            <a:chExt cx="1800000" cy="1825309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77F561C-E563-24D0-E3B0-FAFA924652BA}"/>
                </a:ext>
              </a:extLst>
            </p:cNvPr>
            <p:cNvSpPr/>
            <p:nvPr/>
          </p:nvSpPr>
          <p:spPr>
            <a:xfrm>
              <a:off x="5015880" y="2240648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D729A949-361F-D2E4-D5A3-F4E6A3820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09853" y="2338185"/>
              <a:ext cx="812053" cy="1727772"/>
            </a:xfrm>
            <a:prstGeom prst="rect">
              <a:avLst/>
            </a:prstGeom>
          </p:spPr>
        </p:pic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BD4C90B0-573F-959D-C4A1-48F91F39B1D1}"/>
              </a:ext>
            </a:extLst>
          </p:cNvPr>
          <p:cNvGrpSpPr/>
          <p:nvPr/>
        </p:nvGrpSpPr>
        <p:grpSpPr>
          <a:xfrm>
            <a:off x="2841349" y="6013837"/>
            <a:ext cx="720000" cy="720000"/>
            <a:chOff x="5537408" y="1765068"/>
            <a:chExt cx="1800000" cy="1800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207272A3-8B57-2C55-68DE-5212F59CFE72}"/>
                </a:ext>
              </a:extLst>
            </p:cNvPr>
            <p:cNvSpPr/>
            <p:nvPr/>
          </p:nvSpPr>
          <p:spPr>
            <a:xfrm>
              <a:off x="5537408" y="176506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77BB46E-0A2F-4300-70BE-DF2A355C2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17408" y="1945068"/>
              <a:ext cx="1440000" cy="1440000"/>
            </a:xfrm>
            <a:prstGeom prst="rect">
              <a:avLst/>
            </a:prstGeom>
          </p:spPr>
        </p:pic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F6D296DF-C3BE-E258-C140-72ACFF64983F}"/>
              </a:ext>
            </a:extLst>
          </p:cNvPr>
          <p:cNvGrpSpPr/>
          <p:nvPr/>
        </p:nvGrpSpPr>
        <p:grpSpPr>
          <a:xfrm>
            <a:off x="3756612" y="3471646"/>
            <a:ext cx="720000" cy="720000"/>
            <a:chOff x="6192322" y="2195517"/>
            <a:chExt cx="1800000" cy="1800000"/>
          </a:xfrm>
        </p:grpSpPr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4092581-0A5E-FD7F-67BF-591C1E5B147E}"/>
                </a:ext>
              </a:extLst>
            </p:cNvPr>
            <p:cNvSpPr/>
            <p:nvPr/>
          </p:nvSpPr>
          <p:spPr>
            <a:xfrm>
              <a:off x="6192322" y="219551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6" name="Image 55">
              <a:extLst>
                <a:ext uri="{FF2B5EF4-FFF2-40B4-BE49-F238E27FC236}">
                  <a16:creationId xmlns:a16="http://schemas.microsoft.com/office/drawing/2014/main" id="{B884F78A-4916-98A1-0A82-84413C7AC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64515" y="2367710"/>
              <a:ext cx="1455614" cy="1455614"/>
            </a:xfrm>
            <a:prstGeom prst="rect">
              <a:avLst/>
            </a:prstGeom>
          </p:spPr>
        </p:pic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2FC337AE-7982-C774-A0F4-734C7F7D1F57}"/>
              </a:ext>
            </a:extLst>
          </p:cNvPr>
          <p:cNvGrpSpPr/>
          <p:nvPr/>
        </p:nvGrpSpPr>
        <p:grpSpPr>
          <a:xfrm>
            <a:off x="5418169" y="969761"/>
            <a:ext cx="720000" cy="720000"/>
            <a:chOff x="5223986" y="2758228"/>
            <a:chExt cx="1800000" cy="1800000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65F5068F-D1C3-42C9-E3F5-492ED7F64ACE}"/>
                </a:ext>
              </a:extLst>
            </p:cNvPr>
            <p:cNvSpPr/>
            <p:nvPr/>
          </p:nvSpPr>
          <p:spPr>
            <a:xfrm>
              <a:off x="5223986" y="2758228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8A2C26E0-5949-F147-ED7A-DA542E7A0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74001" y="3149783"/>
              <a:ext cx="1244000" cy="937860"/>
            </a:xfrm>
            <a:prstGeom prst="rect">
              <a:avLst/>
            </a:prstGeom>
          </p:spPr>
        </p:pic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44C615E-5A42-CDC7-47A0-7B61E2082954}"/>
              </a:ext>
            </a:extLst>
          </p:cNvPr>
          <p:cNvGrpSpPr/>
          <p:nvPr/>
        </p:nvGrpSpPr>
        <p:grpSpPr>
          <a:xfrm>
            <a:off x="5406975" y="1801193"/>
            <a:ext cx="720000" cy="720000"/>
            <a:chOff x="6744981" y="188640"/>
            <a:chExt cx="1800000" cy="1800000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4207B45-C8B9-68FA-CD26-505A1EC64986}"/>
                </a:ext>
              </a:extLst>
            </p:cNvPr>
            <p:cNvSpPr/>
            <p:nvPr/>
          </p:nvSpPr>
          <p:spPr>
            <a:xfrm>
              <a:off x="6744981" y="188640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E5D026A8-0A8B-2D69-37F4-512A4E781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068917" y="550319"/>
              <a:ext cx="1152128" cy="1152128"/>
            </a:xfrm>
            <a:prstGeom prst="rect">
              <a:avLst/>
            </a:prstGeom>
          </p:spPr>
        </p:pic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F498B08E-CEE7-9D46-38A0-E0F2D762E7EF}"/>
              </a:ext>
            </a:extLst>
          </p:cNvPr>
          <p:cNvGrpSpPr/>
          <p:nvPr/>
        </p:nvGrpSpPr>
        <p:grpSpPr>
          <a:xfrm>
            <a:off x="1797333" y="4308432"/>
            <a:ext cx="720000" cy="720000"/>
            <a:chOff x="5775745" y="3144183"/>
            <a:chExt cx="1800000" cy="1800000"/>
          </a:xfrm>
        </p:grpSpPr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AC24A03-77F7-86EB-650D-FFFF62D1C7E4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9" name="Image 68">
              <a:extLst>
                <a:ext uri="{FF2B5EF4-FFF2-40B4-BE49-F238E27FC236}">
                  <a16:creationId xmlns:a16="http://schemas.microsoft.com/office/drawing/2014/main" id="{FD41A99C-38B4-67CF-54DD-2BD2EBB78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5DD1A68D-5EA6-1CE1-647A-943E4B57FB7A}"/>
              </a:ext>
            </a:extLst>
          </p:cNvPr>
          <p:cNvGrpSpPr/>
          <p:nvPr/>
        </p:nvGrpSpPr>
        <p:grpSpPr>
          <a:xfrm>
            <a:off x="1779804" y="5176153"/>
            <a:ext cx="720000" cy="720000"/>
            <a:chOff x="5889610" y="2521193"/>
            <a:chExt cx="1800000" cy="1800000"/>
          </a:xfrm>
        </p:grpSpPr>
        <p:sp>
          <p:nvSpPr>
            <p:cNvPr id="8" name="Ellipse 7"/>
            <p:cNvSpPr/>
            <p:nvPr/>
          </p:nvSpPr>
          <p:spPr>
            <a:xfrm>
              <a:off x="5889610" y="252119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2" name="Image 71">
              <a:extLst>
                <a:ext uri="{FF2B5EF4-FFF2-40B4-BE49-F238E27FC236}">
                  <a16:creationId xmlns:a16="http://schemas.microsoft.com/office/drawing/2014/main" id="{41CB7593-335A-717D-C837-D3FE6C2E2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406987" y="2821142"/>
              <a:ext cx="981469" cy="1215716"/>
            </a:xfrm>
            <a:prstGeom prst="rect">
              <a:avLst/>
            </a:prstGeom>
          </p:spPr>
        </p:pic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A6E2CECD-3167-ADA5-ED37-13413D6CBEA2}"/>
              </a:ext>
            </a:extLst>
          </p:cNvPr>
          <p:cNvGrpSpPr/>
          <p:nvPr/>
        </p:nvGrpSpPr>
        <p:grpSpPr>
          <a:xfrm>
            <a:off x="148928" y="5976296"/>
            <a:ext cx="720000" cy="720000"/>
            <a:chOff x="5536549" y="4214211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D1EE1E20-7F69-9AF3-3291-DD7EA28D72DA}"/>
                </a:ext>
              </a:extLst>
            </p:cNvPr>
            <p:cNvSpPr/>
            <p:nvPr/>
          </p:nvSpPr>
          <p:spPr>
            <a:xfrm>
              <a:off x="5536549" y="421421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0443B4B2-1934-2C3D-4CDD-2CE7225E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92565" y="4880711"/>
              <a:ext cx="1687967" cy="380132"/>
            </a:xfrm>
            <a:prstGeom prst="rect">
              <a:avLst/>
            </a:prstGeom>
          </p:spPr>
        </p:pic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EFAF4E78-4204-9324-87E2-050F55E2F8EB}"/>
              </a:ext>
            </a:extLst>
          </p:cNvPr>
          <p:cNvGrpSpPr/>
          <p:nvPr/>
        </p:nvGrpSpPr>
        <p:grpSpPr>
          <a:xfrm>
            <a:off x="1790067" y="6040569"/>
            <a:ext cx="720000" cy="720000"/>
            <a:chOff x="5440393" y="2720332"/>
            <a:chExt cx="1284732" cy="1284732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D5128351-7B0A-CD4F-1B22-3A1477521E0C}"/>
                </a:ext>
              </a:extLst>
            </p:cNvPr>
            <p:cNvSpPr/>
            <p:nvPr/>
          </p:nvSpPr>
          <p:spPr>
            <a:xfrm>
              <a:off x="5440393" y="2720332"/>
              <a:ext cx="1284732" cy="1284732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E5BB0824-230B-2809-4278-82F08094D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510212" y="3076575"/>
              <a:ext cx="1171575" cy="704850"/>
            </a:xfrm>
            <a:prstGeom prst="rect">
              <a:avLst/>
            </a:prstGeom>
          </p:spPr>
        </p:pic>
      </p:grpSp>
      <p:sp>
        <p:nvSpPr>
          <p:cNvPr id="86" name="Ellipse 85">
            <a:extLst>
              <a:ext uri="{FF2B5EF4-FFF2-40B4-BE49-F238E27FC236}">
                <a16:creationId xmlns:a16="http://schemas.microsoft.com/office/drawing/2014/main" id="{5EF0B498-50DB-BA44-8C7B-6D60C4458366}"/>
              </a:ext>
            </a:extLst>
          </p:cNvPr>
          <p:cNvSpPr/>
          <p:nvPr/>
        </p:nvSpPr>
        <p:spPr>
          <a:xfrm>
            <a:off x="6074462" y="-542801"/>
            <a:ext cx="1800000" cy="1800000"/>
          </a:xfrm>
          <a:prstGeom prst="ellipse">
            <a:avLst/>
          </a:prstGeom>
          <a:solidFill>
            <a:srgbClr val="6834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B52FE862-8857-85FD-0DD7-C3CDFDEFFD55}"/>
              </a:ext>
            </a:extLst>
          </p:cNvPr>
          <p:cNvGrpSpPr/>
          <p:nvPr/>
        </p:nvGrpSpPr>
        <p:grpSpPr>
          <a:xfrm>
            <a:off x="148928" y="5157352"/>
            <a:ext cx="720000" cy="720000"/>
            <a:chOff x="7487041" y="297163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B2656927-ABF6-E054-3B30-6266D2F25ECC}"/>
                </a:ext>
              </a:extLst>
            </p:cNvPr>
            <p:cNvSpPr/>
            <p:nvPr/>
          </p:nvSpPr>
          <p:spPr>
            <a:xfrm>
              <a:off x="7487041" y="297163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49566398-0591-CB54-F86F-0E7DD56AC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571666" y="3483365"/>
              <a:ext cx="1630750" cy="776548"/>
            </a:xfrm>
            <a:prstGeom prst="rect">
              <a:avLst/>
            </a:prstGeom>
          </p:spPr>
        </p:pic>
      </p:grp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BEF00D25-84C4-45CB-99B3-3DE5D320AB81}"/>
              </a:ext>
            </a:extLst>
          </p:cNvPr>
          <p:cNvGrpSpPr/>
          <p:nvPr/>
        </p:nvGrpSpPr>
        <p:grpSpPr>
          <a:xfrm>
            <a:off x="6346649" y="2842323"/>
            <a:ext cx="720000" cy="720000"/>
            <a:chOff x="6138169" y="4069439"/>
            <a:chExt cx="1800000" cy="1800000"/>
          </a:xfrm>
        </p:grpSpPr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8F075793-AE60-DC0D-59E5-0F87F4BDFF8B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3" name="Image 92">
              <a:extLst>
                <a:ext uri="{FF2B5EF4-FFF2-40B4-BE49-F238E27FC236}">
                  <a16:creationId xmlns:a16="http://schemas.microsoft.com/office/drawing/2014/main" id="{C70495F1-F76D-18F2-06FA-B6B988612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F159BEF2-F201-EA36-9FF4-863830A2F345}"/>
              </a:ext>
            </a:extLst>
          </p:cNvPr>
          <p:cNvGrpSpPr/>
          <p:nvPr/>
        </p:nvGrpSpPr>
        <p:grpSpPr>
          <a:xfrm>
            <a:off x="7256337" y="1311620"/>
            <a:ext cx="720000" cy="720000"/>
            <a:chOff x="5013689" y="3604429"/>
            <a:chExt cx="1800000" cy="1800000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D76AF449-DCBD-CB65-F26E-97DC92227227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F54CD956-4793-DCF6-4EEC-B37222EA3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C6C5BC75-FB9E-7ECC-E602-5FAB4B2055F2}"/>
              </a:ext>
            </a:extLst>
          </p:cNvPr>
          <p:cNvGrpSpPr/>
          <p:nvPr/>
        </p:nvGrpSpPr>
        <p:grpSpPr>
          <a:xfrm>
            <a:off x="6117934" y="1512153"/>
            <a:ext cx="720000" cy="720000"/>
            <a:chOff x="6669297" y="3242023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36187A56-62B9-1963-504E-DE310EE7D5D2}"/>
                </a:ext>
              </a:extLst>
            </p:cNvPr>
            <p:cNvSpPr/>
            <p:nvPr/>
          </p:nvSpPr>
          <p:spPr>
            <a:xfrm>
              <a:off x="6669297" y="324202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1" name="Image 100">
              <a:extLst>
                <a:ext uri="{FF2B5EF4-FFF2-40B4-BE49-F238E27FC236}">
                  <a16:creationId xmlns:a16="http://schemas.microsoft.com/office/drawing/2014/main" id="{548C9371-1078-C052-F461-196C1713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916334" y="3489060"/>
              <a:ext cx="1305927" cy="1305927"/>
            </a:xfrm>
            <a:prstGeom prst="rect">
              <a:avLst/>
            </a:prstGeom>
          </p:spPr>
        </p:pic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941625F0-AD81-2F9A-2A0D-32D2035B17FE}"/>
              </a:ext>
            </a:extLst>
          </p:cNvPr>
          <p:cNvGrpSpPr/>
          <p:nvPr/>
        </p:nvGrpSpPr>
        <p:grpSpPr>
          <a:xfrm>
            <a:off x="3733467" y="6069628"/>
            <a:ext cx="720000" cy="720000"/>
            <a:chOff x="9216528" y="2114120"/>
            <a:chExt cx="1800000" cy="180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5F70CF4E-2D8D-6192-EF9B-2F3256DD315A}"/>
                </a:ext>
              </a:extLst>
            </p:cNvPr>
            <p:cNvSpPr/>
            <p:nvPr/>
          </p:nvSpPr>
          <p:spPr>
            <a:xfrm>
              <a:off x="9216528" y="2114120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4" name="Image 103">
              <a:extLst>
                <a:ext uri="{FF2B5EF4-FFF2-40B4-BE49-F238E27FC236}">
                  <a16:creationId xmlns:a16="http://schemas.microsoft.com/office/drawing/2014/main" id="{E550EE30-7407-1251-E2B6-2A94604EE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396528" y="2294120"/>
              <a:ext cx="1440000" cy="1440000"/>
            </a:xfrm>
            <a:prstGeom prst="rect">
              <a:avLst/>
            </a:prstGeom>
          </p:spPr>
        </p:pic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DBDC6FBD-57D8-EE58-3D21-4C92CE7D71A4}"/>
              </a:ext>
            </a:extLst>
          </p:cNvPr>
          <p:cNvGrpSpPr/>
          <p:nvPr/>
        </p:nvGrpSpPr>
        <p:grpSpPr>
          <a:xfrm>
            <a:off x="3763756" y="4375745"/>
            <a:ext cx="720000" cy="720000"/>
            <a:chOff x="3533664" y="4396133"/>
            <a:chExt cx="1800000" cy="1800000"/>
          </a:xfrm>
        </p:grpSpPr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AF60C002-7867-A86D-7BF0-6F20313C1AAE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5554EF9D-ED74-867A-7FBD-67BEF3072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E28523BB-904F-6147-16CA-344E4106BB0F}"/>
              </a:ext>
            </a:extLst>
          </p:cNvPr>
          <p:cNvGrpSpPr/>
          <p:nvPr/>
        </p:nvGrpSpPr>
        <p:grpSpPr>
          <a:xfrm>
            <a:off x="8260388" y="2677562"/>
            <a:ext cx="720000" cy="720000"/>
            <a:chOff x="7467428" y="2677562"/>
            <a:chExt cx="1800000" cy="1800000"/>
          </a:xfrm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E415B617-FB3B-A4A0-ABDE-0A855BA7DC4B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3" name="Image 112">
              <a:extLst>
                <a:ext uri="{FF2B5EF4-FFF2-40B4-BE49-F238E27FC236}">
                  <a16:creationId xmlns:a16="http://schemas.microsoft.com/office/drawing/2014/main" id="{028924A5-5A43-5507-B7E6-879677C99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8557ADEF-6F8A-B44E-4EEC-446FE127C8E7}"/>
              </a:ext>
            </a:extLst>
          </p:cNvPr>
          <p:cNvGrpSpPr/>
          <p:nvPr/>
        </p:nvGrpSpPr>
        <p:grpSpPr>
          <a:xfrm>
            <a:off x="4990360" y="3547713"/>
            <a:ext cx="720000" cy="720000"/>
            <a:chOff x="4197400" y="3547713"/>
            <a:chExt cx="1800000" cy="180000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2EE470A9-2F87-131F-3A42-9F49C79B5B17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7" name="Image 116">
              <a:extLst>
                <a:ext uri="{FF2B5EF4-FFF2-40B4-BE49-F238E27FC236}">
                  <a16:creationId xmlns:a16="http://schemas.microsoft.com/office/drawing/2014/main" id="{FD21AF36-AEB9-985B-6560-739E8BC3C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120" name="Image 119">
            <a:extLst>
              <a:ext uri="{FF2B5EF4-FFF2-40B4-BE49-F238E27FC236}">
                <a16:creationId xmlns:a16="http://schemas.microsoft.com/office/drawing/2014/main" id="{7E331ADA-CC5F-55F2-21FD-DFDE0DB177A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709609" y="2398241"/>
            <a:ext cx="360000" cy="360000"/>
          </a:xfrm>
          <a:prstGeom prst="rect">
            <a:avLst/>
          </a:prstGeom>
        </p:spPr>
      </p:pic>
      <p:pic>
        <p:nvPicPr>
          <p:cNvPr id="122" name="Image 121">
            <a:extLst>
              <a:ext uri="{FF2B5EF4-FFF2-40B4-BE49-F238E27FC236}">
                <a16:creationId xmlns:a16="http://schemas.microsoft.com/office/drawing/2014/main" id="{68181350-92A7-00D6-3414-95561B37286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153729" y="2418386"/>
            <a:ext cx="921600" cy="360000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C4A54D90-DC25-7D2E-A4FC-04E95AC9A571}"/>
              </a:ext>
            </a:extLst>
          </p:cNvPr>
          <p:cNvGrpSpPr/>
          <p:nvPr/>
        </p:nvGrpSpPr>
        <p:grpSpPr>
          <a:xfrm>
            <a:off x="6702282" y="1995556"/>
            <a:ext cx="720000" cy="720000"/>
            <a:chOff x="5404964" y="4396133"/>
            <a:chExt cx="1800000" cy="180000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DCF0AC0-21DC-C29F-1186-3121663751AD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5E07839F-4C41-BA4F-296E-9BCB7EAF8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sp>
        <p:nvSpPr>
          <p:cNvPr id="38" name="Ellipse 37">
            <a:extLst>
              <a:ext uri="{FF2B5EF4-FFF2-40B4-BE49-F238E27FC236}">
                <a16:creationId xmlns:a16="http://schemas.microsoft.com/office/drawing/2014/main" id="{3DA74297-846D-17CA-D3F2-0989D0FF8CC6}"/>
              </a:ext>
            </a:extLst>
          </p:cNvPr>
          <p:cNvSpPr/>
          <p:nvPr/>
        </p:nvSpPr>
        <p:spPr>
          <a:xfrm>
            <a:off x="8560356" y="220510"/>
            <a:ext cx="720000" cy="720000"/>
          </a:xfrm>
          <a:prstGeom prst="ellipse">
            <a:avLst/>
          </a:prstGeom>
          <a:solidFill>
            <a:srgbClr val="EF7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C4F9704C-AAAB-08F9-BCE1-8A918DE0152F}"/>
              </a:ext>
            </a:extLst>
          </p:cNvPr>
          <p:cNvGrpSpPr/>
          <p:nvPr/>
        </p:nvGrpSpPr>
        <p:grpSpPr>
          <a:xfrm>
            <a:off x="4394109" y="5789005"/>
            <a:ext cx="1010860" cy="720000"/>
            <a:chOff x="4476612" y="5880432"/>
            <a:chExt cx="1010860" cy="7200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5FA7A715-5546-B543-2C26-A208AD5CAF99}"/>
                </a:ext>
              </a:extLst>
            </p:cNvPr>
            <p:cNvSpPr/>
            <p:nvPr/>
          </p:nvSpPr>
          <p:spPr>
            <a:xfrm>
              <a:off x="4678466" y="5880432"/>
              <a:ext cx="720000" cy="72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05605BA-21D0-4A25-CCB3-C6955F225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4476612" y="6060432"/>
              <a:ext cx="1010860" cy="360000"/>
            </a:xfrm>
            <a:prstGeom prst="rect">
              <a:avLst/>
            </a:prstGeom>
          </p:spPr>
        </p:pic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BD01CE82-E26E-4784-FABC-BB9319C360B4}"/>
              </a:ext>
            </a:extLst>
          </p:cNvPr>
          <p:cNvGrpSpPr/>
          <p:nvPr/>
        </p:nvGrpSpPr>
        <p:grpSpPr>
          <a:xfrm>
            <a:off x="6388755" y="3769400"/>
            <a:ext cx="720000" cy="720000"/>
            <a:chOff x="7851244" y="635246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C72EE2A-B75F-D915-5061-F89DFE12A6A4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1D0475D0-54A2-17E0-8DCE-E9E9D311E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F229E225-67B0-ECE5-F8F7-90D61F250DBE}"/>
              </a:ext>
            </a:extLst>
          </p:cNvPr>
          <p:cNvGrpSpPr/>
          <p:nvPr/>
        </p:nvGrpSpPr>
        <p:grpSpPr>
          <a:xfrm>
            <a:off x="6388755" y="4520711"/>
            <a:ext cx="720000" cy="720000"/>
            <a:chOff x="8097618" y="377340"/>
            <a:chExt cx="1800000" cy="1800000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1244780-5F44-0426-3860-4294F3A82222}"/>
                </a:ext>
              </a:extLst>
            </p:cNvPr>
            <p:cNvSpPr/>
            <p:nvPr/>
          </p:nvSpPr>
          <p:spPr>
            <a:xfrm>
              <a:off x="8097618" y="377340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31EBF98C-AC3F-B52B-BD9B-13D86E623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8477507" y="575912"/>
              <a:ext cx="1008054" cy="1372668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9FB8DF2F-6BC7-2214-C8CA-B80DF47AA1E9}"/>
              </a:ext>
            </a:extLst>
          </p:cNvPr>
          <p:cNvGrpSpPr/>
          <p:nvPr/>
        </p:nvGrpSpPr>
        <p:grpSpPr>
          <a:xfrm>
            <a:off x="5002602" y="4389510"/>
            <a:ext cx="720000" cy="720000"/>
            <a:chOff x="7678726" y="3872661"/>
            <a:chExt cx="1800000" cy="180000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5160C49C-C9D0-2D48-1722-8B1E54CC4345}"/>
                </a:ext>
              </a:extLst>
            </p:cNvPr>
            <p:cNvSpPr/>
            <p:nvPr/>
          </p:nvSpPr>
          <p:spPr>
            <a:xfrm>
              <a:off x="7678726" y="3872661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CAF6BD31-919E-E9B5-3F18-AB7D5D358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7878769" y="4372687"/>
              <a:ext cx="1399914" cy="799950"/>
            </a:xfrm>
            <a:prstGeom prst="rect">
              <a:avLst/>
            </a:prstGeom>
          </p:spPr>
        </p:pic>
      </p:grpSp>
      <p:sp>
        <p:nvSpPr>
          <p:cNvPr id="96" name="Ellipse 95">
            <a:extLst>
              <a:ext uri="{FF2B5EF4-FFF2-40B4-BE49-F238E27FC236}">
                <a16:creationId xmlns:a16="http://schemas.microsoft.com/office/drawing/2014/main" id="{32E187BF-DF57-BBAE-FDED-E200EE30E6E4}"/>
              </a:ext>
            </a:extLst>
          </p:cNvPr>
          <p:cNvSpPr/>
          <p:nvPr/>
        </p:nvSpPr>
        <p:spPr>
          <a:xfrm>
            <a:off x="9813427" y="145865"/>
            <a:ext cx="1800000" cy="1800000"/>
          </a:xfrm>
          <a:prstGeom prst="ellipse">
            <a:avLst/>
          </a:prstGeom>
          <a:solidFill>
            <a:srgbClr val="EF7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2B99FDC0-D3EE-6DB3-EB44-FDF0333F6B87}"/>
              </a:ext>
            </a:extLst>
          </p:cNvPr>
          <p:cNvGrpSpPr/>
          <p:nvPr/>
        </p:nvGrpSpPr>
        <p:grpSpPr>
          <a:xfrm>
            <a:off x="3830792" y="5241520"/>
            <a:ext cx="720000" cy="720000"/>
            <a:chOff x="8032212" y="1081192"/>
            <a:chExt cx="1800000" cy="180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EE8B0C83-513A-D3C9-0DDF-203E85C6D2F8}"/>
                </a:ext>
              </a:extLst>
            </p:cNvPr>
            <p:cNvSpPr/>
            <p:nvPr/>
          </p:nvSpPr>
          <p:spPr>
            <a:xfrm>
              <a:off x="8032212" y="108119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92B5D617-C6AF-D4A5-10A5-CB87939A9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 flipH="1">
              <a:off x="8307142" y="1389644"/>
              <a:ext cx="1250140" cy="1250140"/>
            </a:xfrm>
            <a:prstGeom prst="rect">
              <a:avLst/>
            </a:prstGeom>
          </p:spPr>
        </p:pic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FC0D080A-020F-1E81-58F0-36FD10EEFCDA}"/>
              </a:ext>
            </a:extLst>
          </p:cNvPr>
          <p:cNvGrpSpPr/>
          <p:nvPr/>
        </p:nvGrpSpPr>
        <p:grpSpPr>
          <a:xfrm>
            <a:off x="5526416" y="2616195"/>
            <a:ext cx="720000" cy="720000"/>
            <a:chOff x="8493814" y="3375317"/>
            <a:chExt cx="1800000" cy="1800000"/>
          </a:xfrm>
        </p:grpSpPr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05D3B170-4B0F-A4AB-7602-4AB42E1E3AAA}"/>
                </a:ext>
              </a:extLst>
            </p:cNvPr>
            <p:cNvSpPr/>
            <p:nvPr/>
          </p:nvSpPr>
          <p:spPr>
            <a:xfrm>
              <a:off x="8493814" y="3375317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9" name="Image 118">
              <a:extLst>
                <a:ext uri="{FF2B5EF4-FFF2-40B4-BE49-F238E27FC236}">
                  <a16:creationId xmlns:a16="http://schemas.microsoft.com/office/drawing/2014/main" id="{33A53ABC-74E1-69FE-D35D-6CF2D9934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8673814" y="3583777"/>
              <a:ext cx="1440000" cy="1440000"/>
            </a:xfrm>
            <a:prstGeom prst="rect">
              <a:avLst/>
            </a:prstGeom>
          </p:spPr>
        </p:pic>
      </p:grpSp>
      <p:pic>
        <p:nvPicPr>
          <p:cNvPr id="124" name="Image 123">
            <a:extLst>
              <a:ext uri="{FF2B5EF4-FFF2-40B4-BE49-F238E27FC236}">
                <a16:creationId xmlns:a16="http://schemas.microsoft.com/office/drawing/2014/main" id="{EA32BFE0-8250-DDE7-BFF6-EE3CE11EF98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-1628928" y="775705"/>
            <a:ext cx="1219851" cy="1219851"/>
          </a:xfrm>
          <a:prstGeom prst="rect">
            <a:avLst/>
          </a:prstGeom>
        </p:spPr>
      </p:pic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58C83FF8-FA48-9AD7-45A3-8B483824C2C8}"/>
              </a:ext>
            </a:extLst>
          </p:cNvPr>
          <p:cNvGrpSpPr/>
          <p:nvPr/>
        </p:nvGrpSpPr>
        <p:grpSpPr>
          <a:xfrm>
            <a:off x="8216210" y="1572343"/>
            <a:ext cx="720000" cy="720000"/>
            <a:chOff x="8709423" y="3666938"/>
            <a:chExt cx="720000" cy="720000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F5886DF-919C-4AF5-E04A-B3A890A829DE}"/>
                </a:ext>
              </a:extLst>
            </p:cNvPr>
            <p:cNvSpPr/>
            <p:nvPr/>
          </p:nvSpPr>
          <p:spPr>
            <a:xfrm>
              <a:off x="8709423" y="3666938"/>
              <a:ext cx="720000" cy="72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8" name="Image 127">
              <a:extLst>
                <a:ext uri="{FF2B5EF4-FFF2-40B4-BE49-F238E27FC236}">
                  <a16:creationId xmlns:a16="http://schemas.microsoft.com/office/drawing/2014/main" id="{0A62BE5F-BAB7-B569-846C-EB8CD0DDF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8817423" y="3774938"/>
              <a:ext cx="504000" cy="504000"/>
            </a:xfrm>
            <a:prstGeom prst="rect">
              <a:avLst/>
            </a:prstGeom>
          </p:spPr>
        </p:pic>
      </p:grpSp>
      <p:pic>
        <p:nvPicPr>
          <p:cNvPr id="132" name="Image 131">
            <a:extLst>
              <a:ext uri="{FF2B5EF4-FFF2-40B4-BE49-F238E27FC236}">
                <a16:creationId xmlns:a16="http://schemas.microsoft.com/office/drawing/2014/main" id="{25606C3A-DFC0-F616-0C85-F3BC8AD041F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559814" y="1954413"/>
            <a:ext cx="720000" cy="720000"/>
          </a:xfrm>
          <a:prstGeom prst="rect">
            <a:avLst/>
          </a:prstGeom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850B6463-8B56-115B-A525-B195C91ECB33}"/>
              </a:ext>
            </a:extLst>
          </p:cNvPr>
          <p:cNvGrpSpPr/>
          <p:nvPr/>
        </p:nvGrpSpPr>
        <p:grpSpPr>
          <a:xfrm>
            <a:off x="7522214" y="3518051"/>
            <a:ext cx="720000" cy="720000"/>
            <a:chOff x="7522214" y="3518051"/>
            <a:chExt cx="1800000" cy="180000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3067E59-5AE5-9CE8-711B-BCEC38E3A80C}"/>
                </a:ext>
              </a:extLst>
            </p:cNvPr>
            <p:cNvSpPr/>
            <p:nvPr/>
          </p:nvSpPr>
          <p:spPr>
            <a:xfrm>
              <a:off x="7522214" y="351805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C8255592-5364-526D-AB04-03EA7D711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7717717" y="3713554"/>
              <a:ext cx="1408994" cy="1408994"/>
            </a:xfrm>
            <a:prstGeom prst="rect">
              <a:avLst/>
            </a:prstGeom>
          </p:spPr>
        </p:pic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C3F21D98-1886-63FF-6BEC-3CC30A4306A0}"/>
              </a:ext>
            </a:extLst>
          </p:cNvPr>
          <p:cNvGrpSpPr/>
          <p:nvPr/>
        </p:nvGrpSpPr>
        <p:grpSpPr>
          <a:xfrm>
            <a:off x="9090279" y="3613464"/>
            <a:ext cx="720000" cy="720000"/>
            <a:chOff x="8071648" y="3175137"/>
            <a:chExt cx="1800000" cy="1800000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8F4577C-997A-DEBB-8307-1321C62A3F86}"/>
                </a:ext>
              </a:extLst>
            </p:cNvPr>
            <p:cNvSpPr/>
            <p:nvPr/>
          </p:nvSpPr>
          <p:spPr>
            <a:xfrm>
              <a:off x="8071648" y="31751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49B9B210-04DB-F1F2-C15D-AFFB80B95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8293105" y="3312420"/>
              <a:ext cx="1357086" cy="1525434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E19CD602-A899-AEA2-6FF2-C3E000FDC4F8}"/>
              </a:ext>
            </a:extLst>
          </p:cNvPr>
          <p:cNvGrpSpPr/>
          <p:nvPr/>
        </p:nvGrpSpPr>
        <p:grpSpPr>
          <a:xfrm>
            <a:off x="1874386" y="2691656"/>
            <a:ext cx="720000" cy="720000"/>
            <a:chOff x="10288921" y="4962102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438DECF6-41D3-483E-51EE-924A42DBCD24}"/>
                </a:ext>
              </a:extLst>
            </p:cNvPr>
            <p:cNvSpPr/>
            <p:nvPr/>
          </p:nvSpPr>
          <p:spPr>
            <a:xfrm>
              <a:off x="10288921" y="4962102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A6AA2953-BA0C-A1CF-C5AC-7DFCB40F7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10628350" y="5172435"/>
              <a:ext cx="1121142" cy="1332826"/>
            </a:xfrm>
            <a:prstGeom prst="rect">
              <a:avLst/>
            </a:prstGeom>
          </p:spPr>
        </p:pic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4463D102-3A69-ECC1-0672-3E39948E50CD}"/>
              </a:ext>
            </a:extLst>
          </p:cNvPr>
          <p:cNvGrpSpPr/>
          <p:nvPr/>
        </p:nvGrpSpPr>
        <p:grpSpPr>
          <a:xfrm>
            <a:off x="9936161" y="2842323"/>
            <a:ext cx="720000" cy="720000"/>
            <a:chOff x="9936161" y="2842323"/>
            <a:chExt cx="1800000" cy="1800000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4212C2B7-81D9-3584-FFD4-A57ED634FFE3}"/>
                </a:ext>
              </a:extLst>
            </p:cNvPr>
            <p:cNvSpPr/>
            <p:nvPr/>
          </p:nvSpPr>
          <p:spPr>
            <a:xfrm>
              <a:off x="9936161" y="2842323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B08F2068-F32C-ACE7-5D97-4BDE53386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0487410" y="3022323"/>
              <a:ext cx="697502" cy="1440000"/>
            </a:xfrm>
            <a:prstGeom prst="rect">
              <a:avLst/>
            </a:prstGeom>
          </p:spPr>
        </p:pic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ED67AE63-65F1-5BD2-809C-B2978C38B24C}"/>
              </a:ext>
            </a:extLst>
          </p:cNvPr>
          <p:cNvGrpSpPr/>
          <p:nvPr/>
        </p:nvGrpSpPr>
        <p:grpSpPr>
          <a:xfrm>
            <a:off x="7478651" y="4583025"/>
            <a:ext cx="720000" cy="720000"/>
            <a:chOff x="9936161" y="2842323"/>
            <a:chExt cx="1800000" cy="180000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C6B8D299-D702-A438-1DE3-0F8BB6FC4714}"/>
                </a:ext>
              </a:extLst>
            </p:cNvPr>
            <p:cNvSpPr/>
            <p:nvPr/>
          </p:nvSpPr>
          <p:spPr>
            <a:xfrm>
              <a:off x="9936161" y="2842323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5ED30326-5CC3-5C38-C8C9-69B4B611A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0487410" y="3022323"/>
              <a:ext cx="697502" cy="1440000"/>
            </a:xfrm>
            <a:prstGeom prst="rect">
              <a:avLst/>
            </a:prstGeom>
          </p:spPr>
        </p:pic>
      </p:grp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DD46F74B-B69F-063A-B6A6-8C0A8CDB46B9}"/>
              </a:ext>
            </a:extLst>
          </p:cNvPr>
          <p:cNvGrpSpPr/>
          <p:nvPr/>
        </p:nvGrpSpPr>
        <p:grpSpPr>
          <a:xfrm>
            <a:off x="9715662" y="4629628"/>
            <a:ext cx="720000" cy="720000"/>
            <a:chOff x="9715662" y="4629628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0720F3B-AB7B-14C3-2BEA-B12558B76815}"/>
                </a:ext>
              </a:extLst>
            </p:cNvPr>
            <p:cNvSpPr/>
            <p:nvPr/>
          </p:nvSpPr>
          <p:spPr>
            <a:xfrm>
              <a:off x="9715662" y="46296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352AC070-5677-A574-7484-30B6935F0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9967662" y="4881628"/>
              <a:ext cx="1296000" cy="1296000"/>
            </a:xfrm>
            <a:prstGeom prst="rect">
              <a:avLst/>
            </a:prstGeom>
          </p:spPr>
        </p:pic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E973EF64-7F17-3F32-14CB-AB594B1A7E07}"/>
              </a:ext>
            </a:extLst>
          </p:cNvPr>
          <p:cNvGrpSpPr/>
          <p:nvPr/>
        </p:nvGrpSpPr>
        <p:grpSpPr>
          <a:xfrm>
            <a:off x="7460346" y="2032587"/>
            <a:ext cx="720000" cy="720000"/>
            <a:chOff x="8191968" y="4749510"/>
            <a:chExt cx="1800000" cy="1800000"/>
          </a:xfrm>
        </p:grpSpPr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2B3541B-E8CB-8D81-D9DE-1E9D04A64679}"/>
                </a:ext>
              </a:extLst>
            </p:cNvPr>
            <p:cNvSpPr/>
            <p:nvPr/>
          </p:nvSpPr>
          <p:spPr>
            <a:xfrm>
              <a:off x="8191968" y="474951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9" name="Image 128">
              <a:extLst>
                <a:ext uri="{FF2B5EF4-FFF2-40B4-BE49-F238E27FC236}">
                  <a16:creationId xmlns:a16="http://schemas.microsoft.com/office/drawing/2014/main" id="{7FF39DF7-FB26-FBDD-0784-AA9EED3FC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8414541" y="5141440"/>
              <a:ext cx="1354854" cy="1016140"/>
            </a:xfrm>
            <a:prstGeom prst="rect">
              <a:avLst/>
            </a:prstGeom>
          </p:spPr>
        </p:pic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8D3294B5-E933-ACA8-AB34-85F6C91F87AC}"/>
              </a:ext>
            </a:extLst>
          </p:cNvPr>
          <p:cNvGrpSpPr/>
          <p:nvPr/>
        </p:nvGrpSpPr>
        <p:grpSpPr>
          <a:xfrm rot="19800000">
            <a:off x="8213688" y="5214946"/>
            <a:ext cx="720000" cy="720000"/>
            <a:chOff x="8213688" y="5214946"/>
            <a:chExt cx="1800000" cy="1800000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CD90FFBA-8563-98F3-880B-CA6654A7689B}"/>
                </a:ext>
              </a:extLst>
            </p:cNvPr>
            <p:cNvSpPr/>
            <p:nvPr/>
          </p:nvSpPr>
          <p:spPr>
            <a:xfrm>
              <a:off x="8213688" y="521494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F6175F9D-BE18-A337-BE36-D3796C343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 rot="2700000">
              <a:off x="8411372" y="5412630"/>
              <a:ext cx="1404633" cy="1404633"/>
            </a:xfrm>
            <a:prstGeom prst="rect">
              <a:avLst/>
            </a:prstGeom>
          </p:spPr>
        </p:pic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E93099F9-46E5-42F6-C4E7-5151664D0C2B}"/>
              </a:ext>
            </a:extLst>
          </p:cNvPr>
          <p:cNvGrpSpPr/>
          <p:nvPr/>
        </p:nvGrpSpPr>
        <p:grpSpPr>
          <a:xfrm>
            <a:off x="7489711" y="5414139"/>
            <a:ext cx="720000" cy="720000"/>
            <a:chOff x="10216711" y="4835236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EA85CFF1-ABB7-FF3F-A573-523DB160517F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6" name="Image 115">
              <a:extLst>
                <a:ext uri="{FF2B5EF4-FFF2-40B4-BE49-F238E27FC236}">
                  <a16:creationId xmlns:a16="http://schemas.microsoft.com/office/drawing/2014/main" id="{3FDF81F4-7F54-1F0D-C49E-3CBDD36A2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D2DC9C87-3365-4504-E92C-79D6992A51BB}"/>
              </a:ext>
            </a:extLst>
          </p:cNvPr>
          <p:cNvGrpSpPr/>
          <p:nvPr/>
        </p:nvGrpSpPr>
        <p:grpSpPr>
          <a:xfrm>
            <a:off x="10405167" y="2322166"/>
            <a:ext cx="1800000" cy="1800000"/>
            <a:chOff x="10405167" y="2322166"/>
            <a:chExt cx="1800000" cy="1800000"/>
          </a:xfrm>
        </p:grpSpPr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FF8C00D8-B92B-7F4E-1B57-A66249E8C1EB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7" name="Image 136">
              <a:extLst>
                <a:ext uri="{FF2B5EF4-FFF2-40B4-BE49-F238E27FC236}">
                  <a16:creationId xmlns:a16="http://schemas.microsoft.com/office/drawing/2014/main" id="{37134270-57BE-C349-A386-56C9BD9BA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82E2C759-DBCE-B8A6-BC1D-AA44988190B6}"/>
              </a:ext>
            </a:extLst>
          </p:cNvPr>
          <p:cNvGrpSpPr/>
          <p:nvPr/>
        </p:nvGrpSpPr>
        <p:grpSpPr>
          <a:xfrm>
            <a:off x="10405167" y="4101988"/>
            <a:ext cx="1800000" cy="1800000"/>
            <a:chOff x="10405167" y="4101988"/>
            <a:chExt cx="1800000" cy="1800000"/>
          </a:xfrm>
        </p:grpSpPr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119BBE7-0256-5863-9169-62A1E47E273F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5" name="Image 134">
              <a:extLst>
                <a:ext uri="{FF2B5EF4-FFF2-40B4-BE49-F238E27FC236}">
                  <a16:creationId xmlns:a16="http://schemas.microsoft.com/office/drawing/2014/main" id="{116A1C0B-29C4-FF38-F605-CE1A35A29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93B89F63-D6A5-A717-6C70-E9FECB488A74}"/>
              </a:ext>
            </a:extLst>
          </p:cNvPr>
          <p:cNvGrpSpPr/>
          <p:nvPr/>
        </p:nvGrpSpPr>
        <p:grpSpPr>
          <a:xfrm>
            <a:off x="8612196" y="3801520"/>
            <a:ext cx="1800000" cy="1800000"/>
            <a:chOff x="8612196" y="3801520"/>
            <a:chExt cx="1800000" cy="180000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9CFFD4-82F7-5367-4235-F9C63EDD3934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9" name="Image 138">
              <a:extLst>
                <a:ext uri="{FF2B5EF4-FFF2-40B4-BE49-F238E27FC236}">
                  <a16:creationId xmlns:a16="http://schemas.microsoft.com/office/drawing/2014/main" id="{45E21FA8-6499-4FB7-D675-EA4C0F0DE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4DB92DA6-30E6-58C9-041C-6D060A0469B0}"/>
              </a:ext>
            </a:extLst>
          </p:cNvPr>
          <p:cNvGrpSpPr/>
          <p:nvPr/>
        </p:nvGrpSpPr>
        <p:grpSpPr>
          <a:xfrm>
            <a:off x="6040301" y="6013837"/>
            <a:ext cx="746732" cy="746732"/>
            <a:chOff x="6054233" y="4960569"/>
            <a:chExt cx="1800000" cy="1800000"/>
          </a:xfrm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8DCB6038-5BB9-3F9F-B93E-17F7FD216D8F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2" name="Image 141">
              <a:extLst>
                <a:ext uri="{FF2B5EF4-FFF2-40B4-BE49-F238E27FC236}">
                  <a16:creationId xmlns:a16="http://schemas.microsoft.com/office/drawing/2014/main" id="{5291531C-F249-D78A-C2AA-32CE32957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A6FF745E-8A99-4C70-977A-CF83DE903C85}"/>
              </a:ext>
            </a:extLst>
          </p:cNvPr>
          <p:cNvGrpSpPr/>
          <p:nvPr/>
        </p:nvGrpSpPr>
        <p:grpSpPr>
          <a:xfrm>
            <a:off x="7698044" y="3453428"/>
            <a:ext cx="1800000" cy="1800000"/>
            <a:chOff x="7698044" y="3453428"/>
            <a:chExt cx="1800000" cy="1800000"/>
          </a:xfrm>
        </p:grpSpPr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E3BB07B8-6BFC-E0D4-CE64-0305113A9586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6" name="Image 145">
              <a:extLst>
                <a:ext uri="{FF2B5EF4-FFF2-40B4-BE49-F238E27FC236}">
                  <a16:creationId xmlns:a16="http://schemas.microsoft.com/office/drawing/2014/main" id="{3CE5DEDC-1CA0-D9FE-7A43-5BAF7E10E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A96588F9-A704-ED93-7774-D8910DCB222B}"/>
              </a:ext>
            </a:extLst>
          </p:cNvPr>
          <p:cNvGrpSpPr/>
          <p:nvPr/>
        </p:nvGrpSpPr>
        <p:grpSpPr>
          <a:xfrm>
            <a:off x="3408268" y="-338450"/>
            <a:ext cx="1800000" cy="1800000"/>
            <a:chOff x="5536762" y="189263"/>
            <a:chExt cx="1800000" cy="1800000"/>
          </a:xfrm>
        </p:grpSpPr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AA4F845C-7CDB-A7DA-DCA9-A68894754CA6}"/>
                </a:ext>
              </a:extLst>
            </p:cNvPr>
            <p:cNvSpPr/>
            <p:nvPr/>
          </p:nvSpPr>
          <p:spPr>
            <a:xfrm>
              <a:off x="5536762" y="189263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51" name="Image 150">
              <a:extLst>
                <a:ext uri="{FF2B5EF4-FFF2-40B4-BE49-F238E27FC236}">
                  <a16:creationId xmlns:a16="http://schemas.microsoft.com/office/drawing/2014/main" id="{281BDB86-1DA9-E23B-4B1B-833D42964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 flipH="1">
              <a:off x="5932385" y="285996"/>
              <a:ext cx="1008754" cy="1606534"/>
            </a:xfrm>
            <a:prstGeom prst="rect">
              <a:avLst/>
            </a:prstGeom>
          </p:spPr>
        </p:pic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503995FD-F95D-B2A8-D22B-9C75B640446D}"/>
              </a:ext>
            </a:extLst>
          </p:cNvPr>
          <p:cNvGrpSpPr/>
          <p:nvPr/>
        </p:nvGrpSpPr>
        <p:grpSpPr>
          <a:xfrm>
            <a:off x="8494276" y="748802"/>
            <a:ext cx="1800000" cy="1800000"/>
            <a:chOff x="8494276" y="748802"/>
            <a:chExt cx="1800000" cy="1800000"/>
          </a:xfrm>
        </p:grpSpPr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C3A1202C-65A0-26A9-E60E-BCD65E487A3C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55" name="Image 154">
              <a:extLst>
                <a:ext uri="{FF2B5EF4-FFF2-40B4-BE49-F238E27FC236}">
                  <a16:creationId xmlns:a16="http://schemas.microsoft.com/office/drawing/2014/main" id="{28FE457E-C9D1-1949-2135-295B64678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grpSp>
        <p:nvGrpSpPr>
          <p:cNvPr id="150" name="Groupe 149">
            <a:extLst>
              <a:ext uri="{FF2B5EF4-FFF2-40B4-BE49-F238E27FC236}">
                <a16:creationId xmlns:a16="http://schemas.microsoft.com/office/drawing/2014/main" id="{0228CC11-469A-D0FE-65B9-C51C5B31C831}"/>
              </a:ext>
            </a:extLst>
          </p:cNvPr>
          <p:cNvGrpSpPr/>
          <p:nvPr/>
        </p:nvGrpSpPr>
        <p:grpSpPr>
          <a:xfrm>
            <a:off x="2652926" y="537432"/>
            <a:ext cx="1800000" cy="1800000"/>
            <a:chOff x="2652926" y="537432"/>
            <a:chExt cx="1800000" cy="1800000"/>
          </a:xfrm>
        </p:grpSpPr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B685E059-A870-75C6-40CF-5E75661DE9EC}"/>
                </a:ext>
              </a:extLst>
            </p:cNvPr>
            <p:cNvSpPr/>
            <p:nvPr/>
          </p:nvSpPr>
          <p:spPr>
            <a:xfrm>
              <a:off x="2652926" y="537432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8" name="Image 147">
              <a:extLst>
                <a:ext uri="{FF2B5EF4-FFF2-40B4-BE49-F238E27FC236}">
                  <a16:creationId xmlns:a16="http://schemas.microsoft.com/office/drawing/2014/main" id="{7BC2E5E9-0F3F-DFC7-B2CC-E402A4C01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2963135" y="929882"/>
              <a:ext cx="1179583" cy="1179583"/>
            </a:xfrm>
            <a:prstGeom prst="rect">
              <a:avLst/>
            </a:prstGeom>
          </p:spPr>
        </p:pic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542415A5-971A-A868-68F6-7E4D2FE35BF6}"/>
              </a:ext>
            </a:extLst>
          </p:cNvPr>
          <p:cNvGrpSpPr/>
          <p:nvPr/>
        </p:nvGrpSpPr>
        <p:grpSpPr>
          <a:xfrm>
            <a:off x="-2063262" y="2086237"/>
            <a:ext cx="1800000" cy="1800000"/>
            <a:chOff x="-2063262" y="2086237"/>
            <a:chExt cx="1800000" cy="1800000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C969A346-69CF-07F3-F417-1DB6AB047B73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4" name="Image 153">
              <a:extLst>
                <a:ext uri="{FF2B5EF4-FFF2-40B4-BE49-F238E27FC236}">
                  <a16:creationId xmlns:a16="http://schemas.microsoft.com/office/drawing/2014/main" id="{F777AEFA-E6A8-770A-BD22-575BEA96E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44487600-26A0-B5B2-DBD8-8C331324E357}"/>
              </a:ext>
            </a:extLst>
          </p:cNvPr>
          <p:cNvGrpSpPr/>
          <p:nvPr/>
        </p:nvGrpSpPr>
        <p:grpSpPr>
          <a:xfrm>
            <a:off x="1874386" y="1903024"/>
            <a:ext cx="720000" cy="720000"/>
            <a:chOff x="3860760" y="1901279"/>
            <a:chExt cx="1800000" cy="1800000"/>
          </a:xfrm>
        </p:grpSpPr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8395B7F7-EC8C-CE21-D942-10B100AFE17E}"/>
                </a:ext>
              </a:extLst>
            </p:cNvPr>
            <p:cNvSpPr/>
            <p:nvPr/>
          </p:nvSpPr>
          <p:spPr>
            <a:xfrm>
              <a:off x="3860760" y="1901279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9" name="Image 158">
              <a:extLst>
                <a:ext uri="{FF2B5EF4-FFF2-40B4-BE49-F238E27FC236}">
                  <a16:creationId xmlns:a16="http://schemas.microsoft.com/office/drawing/2014/main" id="{32994BDD-D0DE-FB3D-60D6-A70877D8A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4141609" y="2182128"/>
              <a:ext cx="1238302" cy="1238302"/>
            </a:xfrm>
            <a:prstGeom prst="rect">
              <a:avLst/>
            </a:prstGeom>
          </p:spPr>
        </p:pic>
      </p:grp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9C3839B0-BD76-ED9A-98EE-D944CEF4B178}"/>
              </a:ext>
            </a:extLst>
          </p:cNvPr>
          <p:cNvGrpSpPr/>
          <p:nvPr/>
        </p:nvGrpSpPr>
        <p:grpSpPr>
          <a:xfrm>
            <a:off x="4235640" y="2696679"/>
            <a:ext cx="1800000" cy="1800000"/>
            <a:chOff x="4235640" y="2696679"/>
            <a:chExt cx="1800000" cy="1800000"/>
          </a:xfrm>
        </p:grpSpPr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CE5EA4C6-08B4-0F18-B22D-93E8C7211264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64" name="Image 163">
              <a:extLst>
                <a:ext uri="{FF2B5EF4-FFF2-40B4-BE49-F238E27FC236}">
                  <a16:creationId xmlns:a16="http://schemas.microsoft.com/office/drawing/2014/main" id="{27FFA9C0-8EC3-1D3F-A935-61185FDBE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789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e 76">
            <a:extLst>
              <a:ext uri="{FF2B5EF4-FFF2-40B4-BE49-F238E27FC236}">
                <a16:creationId xmlns:a16="http://schemas.microsoft.com/office/drawing/2014/main" id="{185287AF-6567-8D21-86E7-8DCC01273AC1}"/>
              </a:ext>
            </a:extLst>
          </p:cNvPr>
          <p:cNvGrpSpPr/>
          <p:nvPr/>
        </p:nvGrpSpPr>
        <p:grpSpPr>
          <a:xfrm>
            <a:off x="11026027" y="4494749"/>
            <a:ext cx="1010860" cy="720000"/>
            <a:chOff x="4476612" y="5880432"/>
            <a:chExt cx="1010860" cy="72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BF93AF0-986D-0304-CAE0-413B0F2B0404}"/>
                </a:ext>
              </a:extLst>
            </p:cNvPr>
            <p:cNvSpPr/>
            <p:nvPr/>
          </p:nvSpPr>
          <p:spPr>
            <a:xfrm>
              <a:off x="4678466" y="5880432"/>
              <a:ext cx="720000" cy="72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52187EDA-A378-4B6B-7E3E-BA4313DBF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6612" y="6060432"/>
              <a:ext cx="1010860" cy="360000"/>
            </a:xfrm>
            <a:prstGeom prst="rect">
              <a:avLst/>
            </a:prstGeom>
          </p:spPr>
        </p:pic>
      </p:grpSp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94E2A40E-ECA3-4EF4-6BD3-9FF38D28A285}"/>
              </a:ext>
            </a:extLst>
          </p:cNvPr>
          <p:cNvGrpSpPr/>
          <p:nvPr/>
        </p:nvGrpSpPr>
        <p:grpSpPr>
          <a:xfrm>
            <a:off x="3590373" y="2064661"/>
            <a:ext cx="5921075" cy="2699016"/>
            <a:chOff x="3590373" y="2064661"/>
            <a:chExt cx="5921075" cy="2699016"/>
          </a:xfrm>
        </p:grpSpPr>
        <p:grpSp>
          <p:nvGrpSpPr>
            <p:cNvPr id="159" name="Groupe 158">
              <a:extLst>
                <a:ext uri="{FF2B5EF4-FFF2-40B4-BE49-F238E27FC236}">
                  <a16:creationId xmlns:a16="http://schemas.microsoft.com/office/drawing/2014/main" id="{A9B47BC2-DCFA-6AC2-DC17-8D97CD1E450F}"/>
                </a:ext>
              </a:extLst>
            </p:cNvPr>
            <p:cNvGrpSpPr/>
            <p:nvPr/>
          </p:nvGrpSpPr>
          <p:grpSpPr>
            <a:xfrm>
              <a:off x="3590373" y="2064661"/>
              <a:ext cx="1365662" cy="2699016"/>
              <a:chOff x="3590373" y="2064661"/>
              <a:chExt cx="1365662" cy="2699016"/>
            </a:xfrm>
          </p:grpSpPr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207E4D52-D071-7D20-4438-F3C1510CA2C9}"/>
                  </a:ext>
                </a:extLst>
              </p:cNvPr>
              <p:cNvSpPr/>
              <p:nvPr/>
            </p:nvSpPr>
            <p:spPr>
              <a:xfrm>
                <a:off x="3590373" y="2064661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004F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004F77"/>
                    </a:solidFill>
                    <a:latin typeface="Arial Nova" panose="020B0504020202020204" pitchFamily="34" charset="0"/>
                  </a:rPr>
                  <a:t>Acquérir</a:t>
                </a:r>
              </a:p>
            </p:txBody>
          </p:sp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48AE3C34-B371-9189-9498-158991B69CFC}"/>
                  </a:ext>
                </a:extLst>
              </p:cNvPr>
              <p:cNvSpPr/>
              <p:nvPr/>
            </p:nvSpPr>
            <p:spPr>
              <a:xfrm>
                <a:off x="3590373" y="2708729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DFE3EB"/>
              </a:solidFill>
              <a:ln w="19050">
                <a:solidFill>
                  <a:srgbClr val="DFE3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004F77"/>
                    </a:solidFill>
                    <a:latin typeface="Arial Nova" panose="020B0504020202020204" pitchFamily="34" charset="0"/>
                  </a:rPr>
                  <a:t>Acquérir</a:t>
                </a:r>
              </a:p>
            </p:txBody>
          </p:sp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9EC15D97-825E-F4E8-4583-BD2C4D238BB9}"/>
                  </a:ext>
                </a:extLst>
              </p:cNvPr>
              <p:cNvSpPr/>
              <p:nvPr/>
            </p:nvSpPr>
            <p:spPr>
              <a:xfrm>
                <a:off x="3590373" y="3568887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FDAD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FDAD57"/>
                    </a:solidFill>
                    <a:latin typeface="Arial Nova" panose="020B0504020202020204" pitchFamily="34" charset="0"/>
                  </a:rPr>
                  <a:t>Alimenter</a:t>
                </a:r>
              </a:p>
            </p:txBody>
          </p:sp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B9C357FE-4547-F6B3-E829-F7876F063C15}"/>
                  </a:ext>
                </a:extLst>
              </p:cNvPr>
              <p:cNvSpPr/>
              <p:nvPr/>
            </p:nvSpPr>
            <p:spPr>
              <a:xfrm>
                <a:off x="3590373" y="4229287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FEE6CC"/>
              </a:solidFill>
              <a:ln w="19050">
                <a:solidFill>
                  <a:srgbClr val="FEE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FDAD57"/>
                    </a:solidFill>
                    <a:latin typeface="Arial Nova" panose="020B0504020202020204" pitchFamily="34" charset="0"/>
                  </a:rPr>
                  <a:t>Alimenter</a:t>
                </a:r>
              </a:p>
            </p:txBody>
          </p:sp>
        </p:grpSp>
        <p:grpSp>
          <p:nvGrpSpPr>
            <p:cNvPr id="160" name="Groupe 159">
              <a:extLst>
                <a:ext uri="{FF2B5EF4-FFF2-40B4-BE49-F238E27FC236}">
                  <a16:creationId xmlns:a16="http://schemas.microsoft.com/office/drawing/2014/main" id="{24FA6BCC-2226-51D6-7AD9-7F73F2A5BC37}"/>
                </a:ext>
              </a:extLst>
            </p:cNvPr>
            <p:cNvGrpSpPr/>
            <p:nvPr/>
          </p:nvGrpSpPr>
          <p:grpSpPr>
            <a:xfrm>
              <a:off x="5108844" y="2064661"/>
              <a:ext cx="1365662" cy="2699016"/>
              <a:chOff x="5069702" y="2064661"/>
              <a:chExt cx="1365662" cy="2699016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93383D4C-1BD3-EFAF-37C3-F1F4DAEA9FBB}"/>
                  </a:ext>
                </a:extLst>
              </p:cNvPr>
              <p:cNvSpPr/>
              <p:nvPr/>
            </p:nvSpPr>
            <p:spPr>
              <a:xfrm>
                <a:off x="5069702" y="2064661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004F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0C7391"/>
                    </a:solidFill>
                    <a:latin typeface="Arial Nova" panose="020B0504020202020204" pitchFamily="34" charset="0"/>
                  </a:rPr>
                  <a:t>Traiter</a:t>
                </a:r>
              </a:p>
            </p:txBody>
          </p:sp>
          <p:sp>
            <p:nvSpPr>
              <p:cNvPr id="7" name="Rectangle : coins arrondis 6">
                <a:extLst>
                  <a:ext uri="{FF2B5EF4-FFF2-40B4-BE49-F238E27FC236}">
                    <a16:creationId xmlns:a16="http://schemas.microsoft.com/office/drawing/2014/main" id="{0DA3E12E-E38E-90F5-DE87-E17B9F7693BB}"/>
                  </a:ext>
                </a:extLst>
              </p:cNvPr>
              <p:cNvSpPr/>
              <p:nvPr/>
            </p:nvSpPr>
            <p:spPr>
              <a:xfrm>
                <a:off x="5069702" y="2708729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E4EBF0"/>
              </a:solidFill>
              <a:ln w="19050">
                <a:solidFill>
                  <a:srgbClr val="E4EB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0C7391"/>
                    </a:solidFill>
                    <a:latin typeface="Arial Nova" panose="020B0504020202020204" pitchFamily="34" charset="0"/>
                  </a:rPr>
                  <a:t>Traiter</a:t>
                </a:r>
              </a:p>
            </p:txBody>
          </p:sp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C532E568-E4C1-57B3-820A-310C1B639740}"/>
                  </a:ext>
                </a:extLst>
              </p:cNvPr>
              <p:cNvSpPr/>
              <p:nvPr/>
            </p:nvSpPr>
            <p:spPr>
              <a:xfrm>
                <a:off x="5069702" y="3568887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0C73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0C7391"/>
                    </a:solidFill>
                    <a:latin typeface="Arial Nova" panose="020B0504020202020204" pitchFamily="34" charset="0"/>
                  </a:rPr>
                  <a:t>Distribuer</a:t>
                </a:r>
              </a:p>
            </p:txBody>
          </p:sp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B6ABCE40-8398-CCC0-653D-DA536FDB17ED}"/>
                  </a:ext>
                </a:extLst>
              </p:cNvPr>
              <p:cNvSpPr/>
              <p:nvPr/>
            </p:nvSpPr>
            <p:spPr>
              <a:xfrm>
                <a:off x="5069702" y="4229287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9EC7D3"/>
              </a:solidFill>
              <a:ln w="19050">
                <a:solidFill>
                  <a:srgbClr val="9EC7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0C7391"/>
                    </a:solidFill>
                    <a:latin typeface="Arial Nova" panose="020B0504020202020204" pitchFamily="34" charset="0"/>
                  </a:rPr>
                  <a:t>Distribuer</a:t>
                </a:r>
              </a:p>
            </p:txBody>
          </p:sp>
        </p:grpSp>
        <p:grpSp>
          <p:nvGrpSpPr>
            <p:cNvPr id="161" name="Groupe 160">
              <a:extLst>
                <a:ext uri="{FF2B5EF4-FFF2-40B4-BE49-F238E27FC236}">
                  <a16:creationId xmlns:a16="http://schemas.microsoft.com/office/drawing/2014/main" id="{8C536563-8DD3-70A2-5EA1-D1382E6956F5}"/>
                </a:ext>
              </a:extLst>
            </p:cNvPr>
            <p:cNvGrpSpPr/>
            <p:nvPr/>
          </p:nvGrpSpPr>
          <p:grpSpPr>
            <a:xfrm>
              <a:off x="6627315" y="2064661"/>
              <a:ext cx="1365662" cy="2699016"/>
              <a:chOff x="6551852" y="2064661"/>
              <a:chExt cx="1365662" cy="2699016"/>
            </a:xfrm>
          </p:grpSpPr>
          <p:sp>
            <p:nvSpPr>
              <p:cNvPr id="8" name="Rectangle : coins arrondis 7">
                <a:extLst>
                  <a:ext uri="{FF2B5EF4-FFF2-40B4-BE49-F238E27FC236}">
                    <a16:creationId xmlns:a16="http://schemas.microsoft.com/office/drawing/2014/main" id="{B98F2CA7-F57D-C45E-C4B3-A70690121413}"/>
                  </a:ext>
                </a:extLst>
              </p:cNvPr>
              <p:cNvSpPr/>
              <p:nvPr/>
            </p:nvSpPr>
            <p:spPr>
              <a:xfrm>
                <a:off x="6551852" y="2064661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08A5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08A559"/>
                    </a:solidFill>
                    <a:latin typeface="Arial Nova" panose="020B0504020202020204" pitchFamily="34" charset="0"/>
                  </a:rPr>
                  <a:t>Communiquer</a:t>
                </a:r>
              </a:p>
            </p:txBody>
          </p:sp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847BF0CB-5567-E271-A1A0-B2827B65710A}"/>
                  </a:ext>
                </a:extLst>
              </p:cNvPr>
              <p:cNvSpPr/>
              <p:nvPr/>
            </p:nvSpPr>
            <p:spPr>
              <a:xfrm>
                <a:off x="6551852" y="2708729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E8F3E8"/>
              </a:solidFill>
              <a:ln w="19050">
                <a:solidFill>
                  <a:srgbClr val="E8F3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08A559"/>
                    </a:solidFill>
                    <a:latin typeface="Arial Nova" panose="020B0504020202020204" pitchFamily="34" charset="0"/>
                  </a:rPr>
                  <a:t>Communiquer</a:t>
                </a:r>
              </a:p>
            </p:txBody>
          </p:sp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83F93949-A308-1F9E-EE2D-A68889A4539E}"/>
                  </a:ext>
                </a:extLst>
              </p:cNvPr>
              <p:cNvSpPr/>
              <p:nvPr/>
            </p:nvSpPr>
            <p:spPr>
              <a:xfrm>
                <a:off x="6551852" y="3568887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6834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68348B"/>
                    </a:solidFill>
                    <a:latin typeface="Arial Nova" panose="020B0504020202020204" pitchFamily="34" charset="0"/>
                  </a:rPr>
                  <a:t>Convertir</a:t>
                </a:r>
              </a:p>
            </p:txBody>
          </p:sp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B7F1D5E6-74A8-EBC1-64FC-712C0B36AD34}"/>
                  </a:ext>
                </a:extLst>
              </p:cNvPr>
              <p:cNvSpPr/>
              <p:nvPr/>
            </p:nvSpPr>
            <p:spPr>
              <a:xfrm>
                <a:off x="6551852" y="4229287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C3AED1"/>
              </a:solidFill>
              <a:ln w="19050">
                <a:solidFill>
                  <a:srgbClr val="C3A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68348B"/>
                    </a:solidFill>
                    <a:latin typeface="Arial Nova" panose="020B0504020202020204" pitchFamily="34" charset="0"/>
                  </a:rPr>
                  <a:t>Convertir</a:t>
                </a:r>
              </a:p>
            </p:txBody>
          </p:sp>
        </p:grpSp>
        <p:grpSp>
          <p:nvGrpSpPr>
            <p:cNvPr id="162" name="Groupe 161">
              <a:extLst>
                <a:ext uri="{FF2B5EF4-FFF2-40B4-BE49-F238E27FC236}">
                  <a16:creationId xmlns:a16="http://schemas.microsoft.com/office/drawing/2014/main" id="{C24AC3FC-B22B-D894-0937-3D032DDAE089}"/>
                </a:ext>
              </a:extLst>
            </p:cNvPr>
            <p:cNvGrpSpPr/>
            <p:nvPr/>
          </p:nvGrpSpPr>
          <p:grpSpPr>
            <a:xfrm>
              <a:off x="8145786" y="3564199"/>
              <a:ext cx="1365662" cy="1194790"/>
              <a:chOff x="8145786" y="3564199"/>
              <a:chExt cx="1365662" cy="1194790"/>
            </a:xfrm>
          </p:grpSpPr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D0EB77B0-8070-EBA1-8985-40B887053056}"/>
                  </a:ext>
                </a:extLst>
              </p:cNvPr>
              <p:cNvSpPr/>
              <p:nvPr/>
            </p:nvSpPr>
            <p:spPr>
              <a:xfrm>
                <a:off x="8145786" y="3564199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EE68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EE685D"/>
                    </a:solidFill>
                    <a:latin typeface="Arial Nova" panose="020B0504020202020204" pitchFamily="34" charset="0"/>
                  </a:rPr>
                  <a:t>Transmettre</a:t>
                </a:r>
              </a:p>
            </p:txBody>
          </p:sp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6D1E7D27-93DE-A22D-A03E-86BCA6916E6A}"/>
                  </a:ext>
                </a:extLst>
              </p:cNvPr>
              <p:cNvSpPr/>
              <p:nvPr/>
            </p:nvSpPr>
            <p:spPr>
              <a:xfrm>
                <a:off x="8145786" y="4224599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F7B8B3"/>
              </a:solidFill>
              <a:ln w="19050">
                <a:solidFill>
                  <a:srgbClr val="F7B8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EE685D"/>
                    </a:solidFill>
                    <a:latin typeface="Arial Nova" panose="020B0504020202020204" pitchFamily="34" charset="0"/>
                  </a:rPr>
                  <a:t>Transmettre</a:t>
                </a:r>
              </a:p>
            </p:txBody>
          </p: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5F8613D6-2159-6463-E4DA-1922F6BA8756}"/>
              </a:ext>
            </a:extLst>
          </p:cNvPr>
          <p:cNvGrpSpPr>
            <a:grpSpLocks noChangeAspect="1"/>
          </p:cNvGrpSpPr>
          <p:nvPr/>
        </p:nvGrpSpPr>
        <p:grpSpPr>
          <a:xfrm>
            <a:off x="4368216" y="5804215"/>
            <a:ext cx="720000" cy="730124"/>
            <a:chOff x="5015880" y="2240648"/>
            <a:chExt cx="1800000" cy="1825309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BC841649-F94B-2B75-1915-CC18E7DDD6B5}"/>
                </a:ext>
              </a:extLst>
            </p:cNvPr>
            <p:cNvSpPr/>
            <p:nvPr/>
          </p:nvSpPr>
          <p:spPr>
            <a:xfrm>
              <a:off x="5015880" y="2240648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3BF2ABBF-2F50-3AFC-B161-09FFEDB39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9853" y="2338185"/>
              <a:ext cx="812053" cy="1727772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7053E3C8-644F-E261-9CC5-518AC58C4D1E}"/>
              </a:ext>
            </a:extLst>
          </p:cNvPr>
          <p:cNvGrpSpPr/>
          <p:nvPr/>
        </p:nvGrpSpPr>
        <p:grpSpPr>
          <a:xfrm>
            <a:off x="5141014" y="5791154"/>
            <a:ext cx="720000" cy="720000"/>
            <a:chOff x="5536549" y="4214211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CC60B891-97BB-789F-EC14-0122BA463169}"/>
                </a:ext>
              </a:extLst>
            </p:cNvPr>
            <p:cNvSpPr/>
            <p:nvPr/>
          </p:nvSpPr>
          <p:spPr>
            <a:xfrm>
              <a:off x="5536549" y="421421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2AE1A0BC-E21A-6F21-E6B1-881D3BA04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2565" y="4880711"/>
              <a:ext cx="1687967" cy="380132"/>
            </a:xfrm>
            <a:prstGeom prst="rect">
              <a:avLst/>
            </a:prstGeom>
          </p:spPr>
        </p:pic>
      </p:grpSp>
      <p:grpSp>
        <p:nvGrpSpPr>
          <p:cNvPr id="167" name="Groupe 166">
            <a:extLst>
              <a:ext uri="{FF2B5EF4-FFF2-40B4-BE49-F238E27FC236}">
                <a16:creationId xmlns:a16="http://schemas.microsoft.com/office/drawing/2014/main" id="{0B31E088-14B5-A126-9339-5CDDE9268B68}"/>
              </a:ext>
            </a:extLst>
          </p:cNvPr>
          <p:cNvGrpSpPr/>
          <p:nvPr/>
        </p:nvGrpSpPr>
        <p:grpSpPr>
          <a:xfrm>
            <a:off x="4368216" y="5030277"/>
            <a:ext cx="1462502" cy="720000"/>
            <a:chOff x="3474086" y="5371197"/>
            <a:chExt cx="1462502" cy="720000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037407D3-C48C-300C-905C-B9AA94D607C7}"/>
                </a:ext>
              </a:extLst>
            </p:cNvPr>
            <p:cNvGrpSpPr/>
            <p:nvPr/>
          </p:nvGrpSpPr>
          <p:grpSpPr>
            <a:xfrm>
              <a:off x="3474086" y="5371197"/>
              <a:ext cx="720000" cy="720000"/>
              <a:chOff x="6955958" y="3325976"/>
              <a:chExt cx="1800000" cy="1800000"/>
            </a:xfrm>
          </p:grpSpPr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394690EB-E4D2-561A-79A6-4201192CA0D1}"/>
                  </a:ext>
                </a:extLst>
              </p:cNvPr>
              <p:cNvSpPr/>
              <p:nvPr/>
            </p:nvSpPr>
            <p:spPr>
              <a:xfrm>
                <a:off x="6955958" y="3325976"/>
                <a:ext cx="1800000" cy="1800000"/>
              </a:xfrm>
              <a:prstGeom prst="ellipse">
                <a:avLst/>
              </a:prstGeom>
              <a:solidFill>
                <a:srgbClr val="0C73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21" name="Image 20">
                <a:extLst>
                  <a:ext uri="{FF2B5EF4-FFF2-40B4-BE49-F238E27FC236}">
                    <a16:creationId xmlns:a16="http://schemas.microsoft.com/office/drawing/2014/main" id="{81D9785C-7111-629F-8100-53F4CD4F0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12124" y="3645024"/>
                <a:ext cx="1394286" cy="1161904"/>
              </a:xfrm>
              <a:prstGeom prst="rect">
                <a:avLst/>
              </a:prstGeom>
            </p:spPr>
          </p:pic>
          <p:pic>
            <p:nvPicPr>
              <p:cNvPr id="22" name="Image 21">
                <a:extLst>
                  <a:ext uri="{FF2B5EF4-FFF2-40B4-BE49-F238E27FC236}">
                    <a16:creationId xmlns:a16="http://schemas.microsoft.com/office/drawing/2014/main" id="{DE265B8A-38FA-03AC-EB21-676171E879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09267" y="4072626"/>
                <a:ext cx="246640" cy="173418"/>
              </a:xfrm>
              <a:prstGeom prst="rect">
                <a:avLst/>
              </a:prstGeom>
            </p:spPr>
          </p:pic>
        </p:grp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B7E200A7-3127-A5B2-37D2-8FE588EDD78D}"/>
                </a:ext>
              </a:extLst>
            </p:cNvPr>
            <p:cNvGrpSpPr/>
            <p:nvPr/>
          </p:nvGrpSpPr>
          <p:grpSpPr>
            <a:xfrm>
              <a:off x="4216588" y="5371197"/>
              <a:ext cx="720000" cy="720000"/>
              <a:chOff x="7487041" y="2971639"/>
              <a:chExt cx="1800000" cy="1800000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17151A77-9981-1644-16D7-1194A71D9432}"/>
                  </a:ext>
                </a:extLst>
              </p:cNvPr>
              <p:cNvSpPr/>
              <p:nvPr/>
            </p:nvSpPr>
            <p:spPr>
              <a:xfrm>
                <a:off x="7487041" y="2971639"/>
                <a:ext cx="1800000" cy="1800000"/>
              </a:xfrm>
              <a:prstGeom prst="ellipse">
                <a:avLst/>
              </a:prstGeom>
              <a:solidFill>
                <a:srgbClr val="0C73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1" name="Image 30">
                <a:extLst>
                  <a:ext uri="{FF2B5EF4-FFF2-40B4-BE49-F238E27FC236}">
                    <a16:creationId xmlns:a16="http://schemas.microsoft.com/office/drawing/2014/main" id="{A5C72E0E-BD93-C7A4-A9D9-C99077C5A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71666" y="3483365"/>
                <a:ext cx="1630750" cy="776548"/>
              </a:xfrm>
              <a:prstGeom prst="rect">
                <a:avLst/>
              </a:prstGeom>
            </p:spPr>
          </p:pic>
        </p:grp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CDE94BA7-0A7A-5DBD-C32A-C8E3710063A7}"/>
              </a:ext>
            </a:extLst>
          </p:cNvPr>
          <p:cNvGrpSpPr/>
          <p:nvPr/>
        </p:nvGrpSpPr>
        <p:grpSpPr>
          <a:xfrm>
            <a:off x="6214171" y="4938428"/>
            <a:ext cx="720000" cy="720000"/>
            <a:chOff x="1055440" y="3471646"/>
            <a:chExt cx="1800000" cy="1800000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7AA7628-4A21-FF6A-55E1-B89D1BDD4234}"/>
                </a:ext>
              </a:extLst>
            </p:cNvPr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FE94FAB9-D4B3-9383-9438-8F92F685E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8842" y="3938101"/>
              <a:ext cx="1233200" cy="867090"/>
            </a:xfrm>
            <a:prstGeom prst="rect">
              <a:avLst/>
            </a:prstGeom>
          </p:spPr>
        </p:pic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621096B-55D3-88BC-741B-C7A0BDF87AB7}"/>
              </a:ext>
            </a:extLst>
          </p:cNvPr>
          <p:cNvGrpSpPr/>
          <p:nvPr/>
        </p:nvGrpSpPr>
        <p:grpSpPr>
          <a:xfrm>
            <a:off x="6976734" y="4938428"/>
            <a:ext cx="720000" cy="720000"/>
            <a:chOff x="5775745" y="3144183"/>
            <a:chExt cx="1800000" cy="1800000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F6493252-F2B1-6CA0-E166-280D43974DCE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8C691716-92ED-2A58-3435-517C5BC6A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grpSp>
        <p:nvGrpSpPr>
          <p:cNvPr id="166" name="Groupe 165">
            <a:extLst>
              <a:ext uri="{FF2B5EF4-FFF2-40B4-BE49-F238E27FC236}">
                <a16:creationId xmlns:a16="http://schemas.microsoft.com/office/drawing/2014/main" id="{BD54BEC9-FB2D-3A2D-178F-799F6CFBED8D}"/>
              </a:ext>
            </a:extLst>
          </p:cNvPr>
          <p:cNvGrpSpPr/>
          <p:nvPr/>
        </p:nvGrpSpPr>
        <p:grpSpPr>
          <a:xfrm>
            <a:off x="6210006" y="5684235"/>
            <a:ext cx="1483299" cy="720000"/>
            <a:chOff x="6210006" y="5684235"/>
            <a:chExt cx="1483299" cy="72000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21D1DE82-6E57-58FB-EC35-832B21D0590C}"/>
                </a:ext>
              </a:extLst>
            </p:cNvPr>
            <p:cNvGrpSpPr/>
            <p:nvPr/>
          </p:nvGrpSpPr>
          <p:grpSpPr>
            <a:xfrm>
              <a:off x="6210006" y="5684235"/>
              <a:ext cx="720000" cy="720000"/>
              <a:chOff x="5889610" y="2521193"/>
              <a:chExt cx="1800000" cy="1800000"/>
            </a:xfrm>
          </p:grpSpPr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9E9CBEAD-CB7A-8FB6-9A5F-B463E93F9C0E}"/>
                  </a:ext>
                </a:extLst>
              </p:cNvPr>
              <p:cNvSpPr/>
              <p:nvPr/>
            </p:nvSpPr>
            <p:spPr>
              <a:xfrm>
                <a:off x="5889610" y="2521193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40" name="Image 39">
                <a:extLst>
                  <a:ext uri="{FF2B5EF4-FFF2-40B4-BE49-F238E27FC236}">
                    <a16:creationId xmlns:a16="http://schemas.microsoft.com/office/drawing/2014/main" id="{EC40791B-B833-96BF-9EE8-1BF3972B6B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06987" y="2821142"/>
                <a:ext cx="981469" cy="1215716"/>
              </a:xfrm>
              <a:prstGeom prst="rect">
                <a:avLst/>
              </a:prstGeom>
            </p:spPr>
          </p:pic>
        </p:grp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CB228F47-F258-85AB-47DB-0EEF7DB2366F}"/>
                </a:ext>
              </a:extLst>
            </p:cNvPr>
            <p:cNvGrpSpPr/>
            <p:nvPr/>
          </p:nvGrpSpPr>
          <p:grpSpPr>
            <a:xfrm>
              <a:off x="6973305" y="5684235"/>
              <a:ext cx="720000" cy="720000"/>
              <a:chOff x="5440393" y="2720332"/>
              <a:chExt cx="1284732" cy="1284732"/>
            </a:xfrm>
          </p:grpSpPr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EF745F7A-C873-962F-DE40-FD09F9F6DA1A}"/>
                  </a:ext>
                </a:extLst>
              </p:cNvPr>
              <p:cNvSpPr/>
              <p:nvPr/>
            </p:nvSpPr>
            <p:spPr>
              <a:xfrm>
                <a:off x="5440393" y="2720332"/>
                <a:ext cx="1284732" cy="1284732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43" name="Image 42">
                <a:extLst>
                  <a:ext uri="{FF2B5EF4-FFF2-40B4-BE49-F238E27FC236}">
                    <a16:creationId xmlns:a16="http://schemas.microsoft.com/office/drawing/2014/main" id="{D7B3444F-DE13-4D7D-1D69-8FA450F3BF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10212" y="3076575"/>
                <a:ext cx="1171575" cy="704850"/>
              </a:xfrm>
              <a:prstGeom prst="rect">
                <a:avLst/>
              </a:prstGeom>
            </p:spPr>
          </p:pic>
        </p:grp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34EDC457-7EFE-088E-43B2-9A2823CC3DC4}"/>
              </a:ext>
            </a:extLst>
          </p:cNvPr>
          <p:cNvGrpSpPr/>
          <p:nvPr/>
        </p:nvGrpSpPr>
        <p:grpSpPr>
          <a:xfrm>
            <a:off x="9686623" y="4513799"/>
            <a:ext cx="720000" cy="720000"/>
            <a:chOff x="4928860" y="800708"/>
            <a:chExt cx="1800000" cy="1800000"/>
          </a:xfrm>
        </p:grpSpPr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9E8BDF5E-69BA-7266-0374-994A7B43CCE6}"/>
                </a:ext>
              </a:extLst>
            </p:cNvPr>
            <p:cNvSpPr/>
            <p:nvPr/>
          </p:nvSpPr>
          <p:spPr>
            <a:xfrm>
              <a:off x="4928860" y="80070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75DCB12D-20D4-5E5B-7E63-03F754772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flipH="1">
              <a:off x="5093668" y="1037724"/>
              <a:ext cx="1470384" cy="1470384"/>
            </a:xfrm>
            <a:prstGeom prst="rect">
              <a:avLst/>
            </a:prstGeom>
          </p:spPr>
        </p:pic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513CF311-4EA6-5072-A0E8-9DF704827CDD}"/>
              </a:ext>
            </a:extLst>
          </p:cNvPr>
          <p:cNvGrpSpPr/>
          <p:nvPr/>
        </p:nvGrpSpPr>
        <p:grpSpPr>
          <a:xfrm>
            <a:off x="9709225" y="5258779"/>
            <a:ext cx="720000" cy="720000"/>
            <a:chOff x="5447928" y="2816932"/>
            <a:chExt cx="1800000" cy="1800000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194FC5FE-D240-09F4-4307-9E3A72A11467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C88284C9-837A-04E4-5371-38349D7D7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F06BCEA7-3DEF-AC5A-C85C-D0C14836135B}"/>
              </a:ext>
            </a:extLst>
          </p:cNvPr>
          <p:cNvGrpSpPr/>
          <p:nvPr/>
        </p:nvGrpSpPr>
        <p:grpSpPr>
          <a:xfrm>
            <a:off x="9710097" y="6040730"/>
            <a:ext cx="720000" cy="720000"/>
            <a:chOff x="5375920" y="2931646"/>
            <a:chExt cx="1800000" cy="1800000"/>
          </a:xfrm>
        </p:grpSpPr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AED77E1C-F40E-A805-1613-DC60B90A8AF3}"/>
                </a:ext>
              </a:extLst>
            </p:cNvPr>
            <p:cNvSpPr/>
            <p:nvPr/>
          </p:nvSpPr>
          <p:spPr>
            <a:xfrm>
              <a:off x="5375920" y="293164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5F282C8F-0937-6922-12B3-E3731D010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645850" y="3082562"/>
              <a:ext cx="1260140" cy="1365151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25603521-F2F8-0045-9641-A2B1A56E7C89}"/>
              </a:ext>
            </a:extLst>
          </p:cNvPr>
          <p:cNvGrpSpPr/>
          <p:nvPr/>
        </p:nvGrpSpPr>
        <p:grpSpPr>
          <a:xfrm>
            <a:off x="11268709" y="6054139"/>
            <a:ext cx="720000" cy="720000"/>
            <a:chOff x="5537408" y="1765068"/>
            <a:chExt cx="1800000" cy="180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B3480E41-2341-6F9E-960F-3C39DB4D74B4}"/>
                </a:ext>
              </a:extLst>
            </p:cNvPr>
            <p:cNvSpPr/>
            <p:nvPr/>
          </p:nvSpPr>
          <p:spPr>
            <a:xfrm>
              <a:off x="5537408" y="176506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D700E8F5-23E6-D20C-3026-8B9B2E7E5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717408" y="1945068"/>
              <a:ext cx="1440000" cy="1440000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81D2E3D9-D74A-D890-8014-E80202EFA7E9}"/>
              </a:ext>
            </a:extLst>
          </p:cNvPr>
          <p:cNvGrpSpPr/>
          <p:nvPr/>
        </p:nvGrpSpPr>
        <p:grpSpPr>
          <a:xfrm>
            <a:off x="10441958" y="4487142"/>
            <a:ext cx="720000" cy="720000"/>
            <a:chOff x="6192322" y="2195517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C457AFAA-039C-8989-5AE0-B0110EEEE7AB}"/>
                </a:ext>
              </a:extLst>
            </p:cNvPr>
            <p:cNvSpPr/>
            <p:nvPr/>
          </p:nvSpPr>
          <p:spPr>
            <a:xfrm>
              <a:off x="6192322" y="219551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F241F671-7BFE-06FC-E1FE-27F557C84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364515" y="2367710"/>
              <a:ext cx="1455614" cy="1455614"/>
            </a:xfrm>
            <a:prstGeom prst="rect">
              <a:avLst/>
            </a:prstGeom>
          </p:spPr>
        </p:pic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A60713D3-08BE-EFB4-800F-58CEF459CA49}"/>
              </a:ext>
            </a:extLst>
          </p:cNvPr>
          <p:cNvGrpSpPr/>
          <p:nvPr/>
        </p:nvGrpSpPr>
        <p:grpSpPr>
          <a:xfrm>
            <a:off x="11266911" y="5258779"/>
            <a:ext cx="720000" cy="720000"/>
            <a:chOff x="9216528" y="2114120"/>
            <a:chExt cx="1800000" cy="1800000"/>
          </a:xfrm>
        </p:grpSpPr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0E81403E-805C-1EAE-D178-08D47DF55D60}"/>
                </a:ext>
              </a:extLst>
            </p:cNvPr>
            <p:cNvSpPr/>
            <p:nvPr/>
          </p:nvSpPr>
          <p:spPr>
            <a:xfrm>
              <a:off x="9216528" y="2114120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id="{B9E44836-52D5-6850-3A52-2422BE07C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396528" y="2294120"/>
              <a:ext cx="1440000" cy="1440000"/>
            </a:xfrm>
            <a:prstGeom prst="rect">
              <a:avLst/>
            </a:prstGeom>
          </p:spPr>
        </p:pic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8FC6A7E0-6182-638F-A1B7-D8E69D4FF144}"/>
              </a:ext>
            </a:extLst>
          </p:cNvPr>
          <p:cNvGrpSpPr/>
          <p:nvPr/>
        </p:nvGrpSpPr>
        <p:grpSpPr>
          <a:xfrm>
            <a:off x="10488067" y="5258779"/>
            <a:ext cx="720000" cy="720000"/>
            <a:chOff x="3533664" y="4396133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761B656E-1793-D4D3-0078-772345A07F75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E5EC37F4-6A06-ACC9-E930-9599FAE1B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11801F9C-D3F6-EB2F-1574-62DD29C08CCA}"/>
              </a:ext>
            </a:extLst>
          </p:cNvPr>
          <p:cNvGrpSpPr/>
          <p:nvPr/>
        </p:nvGrpSpPr>
        <p:grpSpPr>
          <a:xfrm>
            <a:off x="10497233" y="6040730"/>
            <a:ext cx="720000" cy="720000"/>
            <a:chOff x="8032212" y="1081192"/>
            <a:chExt cx="1800000" cy="1800000"/>
          </a:xfrm>
        </p:grpSpPr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3541EBBC-9F74-E34D-AEC5-90E716EAAF4D}"/>
                </a:ext>
              </a:extLst>
            </p:cNvPr>
            <p:cNvSpPr/>
            <p:nvPr/>
          </p:nvSpPr>
          <p:spPr>
            <a:xfrm>
              <a:off x="8032212" y="108119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2" name="Image 81">
              <a:extLst>
                <a:ext uri="{FF2B5EF4-FFF2-40B4-BE49-F238E27FC236}">
                  <a16:creationId xmlns:a16="http://schemas.microsoft.com/office/drawing/2014/main" id="{5D167064-F486-1FE9-24D8-E41776676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flipH="1">
              <a:off x="8307142" y="1389644"/>
              <a:ext cx="1250140" cy="1250140"/>
            </a:xfrm>
            <a:prstGeom prst="rect">
              <a:avLst/>
            </a:prstGeom>
          </p:spPr>
        </p:pic>
      </p:grp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2697A3-0A25-BF56-E04F-0C6F0E9A3FCF}"/>
              </a:ext>
            </a:extLst>
          </p:cNvPr>
          <p:cNvGrpSpPr/>
          <p:nvPr/>
        </p:nvGrpSpPr>
        <p:grpSpPr>
          <a:xfrm>
            <a:off x="2161510" y="4821902"/>
            <a:ext cx="1515448" cy="720000"/>
            <a:chOff x="248950" y="5815380"/>
            <a:chExt cx="1515448" cy="720000"/>
          </a:xfrm>
        </p:grpSpPr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63A2DF4B-5C4A-7766-7E8F-11E05088389B}"/>
                </a:ext>
              </a:extLst>
            </p:cNvPr>
            <p:cNvGrpSpPr/>
            <p:nvPr/>
          </p:nvGrpSpPr>
          <p:grpSpPr>
            <a:xfrm>
              <a:off x="248950" y="5815380"/>
              <a:ext cx="720000" cy="720000"/>
              <a:chOff x="4197400" y="3547713"/>
              <a:chExt cx="1800000" cy="1800000"/>
            </a:xfrm>
          </p:grpSpPr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DBA668CF-E768-75B5-9EB1-7715BF599A07}"/>
                  </a:ext>
                </a:extLst>
              </p:cNvPr>
              <p:cNvSpPr/>
              <p:nvPr/>
            </p:nvSpPr>
            <p:spPr>
              <a:xfrm>
                <a:off x="4197400" y="3547713"/>
                <a:ext cx="1800000" cy="1800000"/>
              </a:xfrm>
              <a:prstGeom prst="ellipse">
                <a:avLst/>
              </a:prstGeom>
              <a:solidFill>
                <a:srgbClr val="FFB2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85" name="Image 84">
                <a:extLst>
                  <a:ext uri="{FF2B5EF4-FFF2-40B4-BE49-F238E27FC236}">
                    <a16:creationId xmlns:a16="http://schemas.microsoft.com/office/drawing/2014/main" id="{560332E7-C573-698E-2AEB-2353B41CF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26157" y="3876470"/>
                <a:ext cx="1142486" cy="1142486"/>
              </a:xfrm>
              <a:prstGeom prst="rect">
                <a:avLst/>
              </a:prstGeom>
            </p:spPr>
          </p:pic>
        </p:grp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CE6C8CD0-94C2-4559-FD07-EFD1362FE27C}"/>
                </a:ext>
              </a:extLst>
            </p:cNvPr>
            <p:cNvGrpSpPr/>
            <p:nvPr/>
          </p:nvGrpSpPr>
          <p:grpSpPr>
            <a:xfrm>
              <a:off x="1044398" y="5815380"/>
              <a:ext cx="720000" cy="720000"/>
              <a:chOff x="7678726" y="3872661"/>
              <a:chExt cx="1800000" cy="1800000"/>
            </a:xfrm>
          </p:grpSpPr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D2E1BE25-A86E-559D-1779-69D5B392C378}"/>
                  </a:ext>
                </a:extLst>
              </p:cNvPr>
              <p:cNvSpPr/>
              <p:nvPr/>
            </p:nvSpPr>
            <p:spPr>
              <a:xfrm>
                <a:off x="7678726" y="3872661"/>
                <a:ext cx="1800000" cy="1800000"/>
              </a:xfrm>
              <a:prstGeom prst="ellipse">
                <a:avLst/>
              </a:prstGeom>
              <a:solidFill>
                <a:srgbClr val="FFB2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88" name="Image 87">
                <a:extLst>
                  <a:ext uri="{FF2B5EF4-FFF2-40B4-BE49-F238E27FC236}">
                    <a16:creationId xmlns:a16="http://schemas.microsoft.com/office/drawing/2014/main" id="{E2AB309A-A433-0AC3-AC27-0D82EA8558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78769" y="4372687"/>
                <a:ext cx="1399914" cy="799950"/>
              </a:xfrm>
              <a:prstGeom prst="rect">
                <a:avLst/>
              </a:prstGeom>
            </p:spPr>
          </p:pic>
        </p:grpSp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DDDE2C3A-F3E0-DAC0-B1B9-6C78F26EF5DF}"/>
              </a:ext>
            </a:extLst>
          </p:cNvPr>
          <p:cNvGrpSpPr/>
          <p:nvPr/>
        </p:nvGrpSpPr>
        <p:grpSpPr>
          <a:xfrm>
            <a:off x="4440971" y="133118"/>
            <a:ext cx="720000" cy="720000"/>
            <a:chOff x="6138169" y="4069439"/>
            <a:chExt cx="1800000" cy="180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40EF35A4-B8C5-7FB7-2D9C-AFB3C0F25865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C49B5F26-1D55-FFE4-DA8A-DF3D370B2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040B42E3-E3BD-0DCE-0FB8-7C98B63E5B70}"/>
              </a:ext>
            </a:extLst>
          </p:cNvPr>
          <p:cNvGrpSpPr/>
          <p:nvPr/>
        </p:nvGrpSpPr>
        <p:grpSpPr>
          <a:xfrm>
            <a:off x="4440971" y="932810"/>
            <a:ext cx="720000" cy="720000"/>
            <a:chOff x="5013689" y="3604429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BFA7E25-0B57-65B6-C299-2676CA932948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8C6581D4-FAE4-7225-60FB-B12F284E9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F930EAE8-3BED-E3B6-B0D8-DAB5F8121529}"/>
              </a:ext>
            </a:extLst>
          </p:cNvPr>
          <p:cNvGrpSpPr/>
          <p:nvPr/>
        </p:nvGrpSpPr>
        <p:grpSpPr>
          <a:xfrm>
            <a:off x="1856523" y="133118"/>
            <a:ext cx="360000" cy="360000"/>
            <a:chOff x="1856523" y="133118"/>
            <a:chExt cx="720000" cy="720000"/>
          </a:xfrm>
        </p:grpSpPr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D6DB0FDD-AAE3-4CFB-AFCE-32E938485895}"/>
                </a:ext>
              </a:extLst>
            </p:cNvPr>
            <p:cNvSpPr/>
            <p:nvPr/>
          </p:nvSpPr>
          <p:spPr>
            <a:xfrm>
              <a:off x="1856523" y="133118"/>
              <a:ext cx="720000" cy="72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3" name="Image 102">
              <a:extLst>
                <a:ext uri="{FF2B5EF4-FFF2-40B4-BE49-F238E27FC236}">
                  <a16:creationId xmlns:a16="http://schemas.microsoft.com/office/drawing/2014/main" id="{A22DFDFF-B08E-0981-059C-A4CF19C7D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955338" y="231933"/>
              <a:ext cx="522371" cy="522371"/>
            </a:xfrm>
            <a:prstGeom prst="rect">
              <a:avLst/>
            </a:prstGeom>
          </p:spPr>
        </p:pic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AEECE30E-5EC9-C47F-8CF7-61819D8C5E6E}"/>
              </a:ext>
            </a:extLst>
          </p:cNvPr>
          <p:cNvGrpSpPr/>
          <p:nvPr/>
        </p:nvGrpSpPr>
        <p:grpSpPr>
          <a:xfrm>
            <a:off x="1890113" y="2644645"/>
            <a:ext cx="360000" cy="360000"/>
            <a:chOff x="8493814" y="3375317"/>
            <a:chExt cx="1800000" cy="1800000"/>
          </a:xfrm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887675DA-5E4D-8EF3-E6FA-0884012A3D3C}"/>
                </a:ext>
              </a:extLst>
            </p:cNvPr>
            <p:cNvSpPr/>
            <p:nvPr/>
          </p:nvSpPr>
          <p:spPr>
            <a:xfrm>
              <a:off x="8493814" y="3375317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2" name="Image 111">
              <a:extLst>
                <a:ext uri="{FF2B5EF4-FFF2-40B4-BE49-F238E27FC236}">
                  <a16:creationId xmlns:a16="http://schemas.microsoft.com/office/drawing/2014/main" id="{2A35C3FA-2D08-0352-A1C0-2913B0CD0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673814" y="3583777"/>
              <a:ext cx="1440000" cy="1440000"/>
            </a:xfrm>
            <a:prstGeom prst="rect">
              <a:avLst/>
            </a:prstGeom>
          </p:spPr>
        </p:pic>
      </p:grpSp>
      <p:grpSp>
        <p:nvGrpSpPr>
          <p:cNvPr id="173" name="Groupe 172">
            <a:extLst>
              <a:ext uri="{FF2B5EF4-FFF2-40B4-BE49-F238E27FC236}">
                <a16:creationId xmlns:a16="http://schemas.microsoft.com/office/drawing/2014/main" id="{8EE1462F-8B8B-FF79-B63B-455E27276C24}"/>
              </a:ext>
            </a:extLst>
          </p:cNvPr>
          <p:cNvGrpSpPr/>
          <p:nvPr/>
        </p:nvGrpSpPr>
        <p:grpSpPr>
          <a:xfrm>
            <a:off x="1051672" y="2643795"/>
            <a:ext cx="360000" cy="360000"/>
            <a:chOff x="1051672" y="2643795"/>
            <a:chExt cx="720000" cy="72000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5EE3D489-9939-FB63-490B-AC7684976919}"/>
                </a:ext>
              </a:extLst>
            </p:cNvPr>
            <p:cNvSpPr/>
            <p:nvPr/>
          </p:nvSpPr>
          <p:spPr>
            <a:xfrm>
              <a:off x="1051672" y="2643795"/>
              <a:ext cx="720000" cy="72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6" name="Image 115">
              <a:extLst>
                <a:ext uri="{FF2B5EF4-FFF2-40B4-BE49-F238E27FC236}">
                  <a16:creationId xmlns:a16="http://schemas.microsoft.com/office/drawing/2014/main" id="{72769896-E9ED-7BCA-43D7-F953258CF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159672" y="2751795"/>
              <a:ext cx="504000" cy="504000"/>
            </a:xfrm>
            <a:prstGeom prst="rect">
              <a:avLst/>
            </a:prstGeom>
          </p:spPr>
        </p:pic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C0F3CF82-2C63-6E1F-6200-2AD139566409}"/>
              </a:ext>
            </a:extLst>
          </p:cNvPr>
          <p:cNvGrpSpPr/>
          <p:nvPr/>
        </p:nvGrpSpPr>
        <p:grpSpPr>
          <a:xfrm>
            <a:off x="2968472" y="3518527"/>
            <a:ext cx="469092" cy="619346"/>
            <a:chOff x="2506977" y="4061546"/>
            <a:chExt cx="469092" cy="619346"/>
          </a:xfrm>
        </p:grpSpPr>
        <p:pic>
          <p:nvPicPr>
            <p:cNvPr id="120" name="Image 119">
              <a:extLst>
                <a:ext uri="{FF2B5EF4-FFF2-40B4-BE49-F238E27FC236}">
                  <a16:creationId xmlns:a16="http://schemas.microsoft.com/office/drawing/2014/main" id="{ABB2610A-78E9-DF8C-F3D5-189537C6D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2561523" y="4061546"/>
              <a:ext cx="360000" cy="360000"/>
            </a:xfrm>
            <a:prstGeom prst="rect">
              <a:avLst/>
            </a:prstGeom>
          </p:spPr>
        </p:pic>
        <p:pic>
          <p:nvPicPr>
            <p:cNvPr id="121" name="Image 120">
              <a:extLst>
                <a:ext uri="{FF2B5EF4-FFF2-40B4-BE49-F238E27FC236}">
                  <a16:creationId xmlns:a16="http://schemas.microsoft.com/office/drawing/2014/main" id="{A353A503-FDD5-7DFC-0298-F20AEB564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2506977" y="4497653"/>
              <a:ext cx="469092" cy="183239"/>
            </a:xfrm>
            <a:prstGeom prst="rect">
              <a:avLst/>
            </a:prstGeom>
          </p:spPr>
        </p:pic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B553C732-EE6A-0A6B-E02A-A88C41970AC1}"/>
              </a:ext>
            </a:extLst>
          </p:cNvPr>
          <p:cNvGrpSpPr/>
          <p:nvPr/>
        </p:nvGrpSpPr>
        <p:grpSpPr>
          <a:xfrm>
            <a:off x="9028481" y="512708"/>
            <a:ext cx="720000" cy="720000"/>
            <a:chOff x="7851244" y="635246"/>
            <a:chExt cx="1800000" cy="1800000"/>
          </a:xfrm>
        </p:grpSpPr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31A9BE80-8F5C-95FD-9F2D-53C2DA569919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4" name="Image 123">
              <a:extLst>
                <a:ext uri="{FF2B5EF4-FFF2-40B4-BE49-F238E27FC236}">
                  <a16:creationId xmlns:a16="http://schemas.microsoft.com/office/drawing/2014/main" id="{D6A6FFF9-03A7-36E5-2AFD-594EDC35C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180EA0FF-B5FE-3B01-D2FF-56872EF6296A}"/>
              </a:ext>
            </a:extLst>
          </p:cNvPr>
          <p:cNvGrpSpPr/>
          <p:nvPr/>
        </p:nvGrpSpPr>
        <p:grpSpPr>
          <a:xfrm>
            <a:off x="8224868" y="518746"/>
            <a:ext cx="720000" cy="720000"/>
            <a:chOff x="8097618" y="377340"/>
            <a:chExt cx="1800000" cy="1800000"/>
          </a:xfrm>
        </p:grpSpPr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F2D9AD0D-F610-BD38-FA2E-C857441F62B0}"/>
                </a:ext>
              </a:extLst>
            </p:cNvPr>
            <p:cNvSpPr/>
            <p:nvPr/>
          </p:nvSpPr>
          <p:spPr>
            <a:xfrm>
              <a:off x="8097618" y="377340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7" name="Image 126">
              <a:extLst>
                <a:ext uri="{FF2B5EF4-FFF2-40B4-BE49-F238E27FC236}">
                  <a16:creationId xmlns:a16="http://schemas.microsoft.com/office/drawing/2014/main" id="{F7A1C425-2946-A7F7-944B-5C9087225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8477507" y="575912"/>
              <a:ext cx="1008054" cy="1372668"/>
            </a:xfrm>
            <a:prstGeom prst="rect">
              <a:avLst/>
            </a:prstGeom>
          </p:spPr>
        </p:pic>
      </p:grpSp>
      <p:pic>
        <p:nvPicPr>
          <p:cNvPr id="131" name="Image 130">
            <a:extLst>
              <a:ext uri="{FF2B5EF4-FFF2-40B4-BE49-F238E27FC236}">
                <a16:creationId xmlns:a16="http://schemas.microsoft.com/office/drawing/2014/main" id="{11C66256-3997-8FDD-2776-932039044F7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486539" y="3573929"/>
            <a:ext cx="720000" cy="720000"/>
          </a:xfrm>
          <a:prstGeom prst="rect">
            <a:avLst/>
          </a:prstGeom>
        </p:spPr>
      </p:pic>
      <p:pic>
        <p:nvPicPr>
          <p:cNvPr id="132" name="Image 131">
            <a:extLst>
              <a:ext uri="{FF2B5EF4-FFF2-40B4-BE49-F238E27FC236}">
                <a16:creationId xmlns:a16="http://schemas.microsoft.com/office/drawing/2014/main" id="{D12D6E10-CE83-427D-9E1B-2BA1EE38913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440103" y="2138268"/>
            <a:ext cx="289529" cy="289529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F414DCE3-266B-8BA4-44F5-8377B2EAF4AB}"/>
              </a:ext>
            </a:extLst>
          </p:cNvPr>
          <p:cNvGrpSpPr/>
          <p:nvPr/>
        </p:nvGrpSpPr>
        <p:grpSpPr>
          <a:xfrm>
            <a:off x="7739298" y="4938428"/>
            <a:ext cx="720000" cy="720000"/>
            <a:chOff x="10288921" y="4962102"/>
            <a:chExt cx="1800000" cy="180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4FEBC376-BA92-1B65-AA83-78C9955CD9BC}"/>
                </a:ext>
              </a:extLst>
            </p:cNvPr>
            <p:cNvSpPr/>
            <p:nvPr/>
          </p:nvSpPr>
          <p:spPr>
            <a:xfrm>
              <a:off x="10288921" y="4962102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7A15C536-8C24-B259-ECA9-C6F4CA71E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10628350" y="5172435"/>
              <a:ext cx="1121142" cy="1332826"/>
            </a:xfrm>
            <a:prstGeom prst="rect">
              <a:avLst/>
            </a:prstGeom>
          </p:spPr>
        </p:pic>
      </p:grpSp>
      <p:grpSp>
        <p:nvGrpSpPr>
          <p:cNvPr id="172" name="Groupe 171">
            <a:extLst>
              <a:ext uri="{FF2B5EF4-FFF2-40B4-BE49-F238E27FC236}">
                <a16:creationId xmlns:a16="http://schemas.microsoft.com/office/drawing/2014/main" id="{2662CB68-3165-2841-9FD6-33E77E1B0AF1}"/>
              </a:ext>
            </a:extLst>
          </p:cNvPr>
          <p:cNvGrpSpPr/>
          <p:nvPr/>
        </p:nvGrpSpPr>
        <p:grpSpPr>
          <a:xfrm>
            <a:off x="2661375" y="133118"/>
            <a:ext cx="360000" cy="360000"/>
            <a:chOff x="2661375" y="133118"/>
            <a:chExt cx="720000" cy="720000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B0B71467-2274-2E0F-52D1-52259E22EA0C}"/>
                </a:ext>
              </a:extLst>
            </p:cNvPr>
            <p:cNvSpPr/>
            <p:nvPr/>
          </p:nvSpPr>
          <p:spPr>
            <a:xfrm>
              <a:off x="2661375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833BDB0E-E688-BEDD-1B8E-49A04DBB0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2881875" y="205118"/>
              <a:ext cx="279001" cy="576000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FC21480-46E3-F389-4E43-568F7DAB856D}"/>
              </a:ext>
            </a:extLst>
          </p:cNvPr>
          <p:cNvGrpSpPr/>
          <p:nvPr/>
        </p:nvGrpSpPr>
        <p:grpSpPr>
          <a:xfrm>
            <a:off x="262758" y="2633974"/>
            <a:ext cx="360000" cy="360000"/>
            <a:chOff x="262758" y="2633974"/>
            <a:chExt cx="720000" cy="720000"/>
          </a:xfrm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35B8D14E-4517-D148-CA23-6C8ACD3DF6FA}"/>
                </a:ext>
              </a:extLst>
            </p:cNvPr>
            <p:cNvSpPr/>
            <p:nvPr/>
          </p:nvSpPr>
          <p:spPr>
            <a:xfrm>
              <a:off x="262758" y="2633974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8D149F6C-65AE-6F5B-EA20-EC108E82F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363558" y="2734774"/>
              <a:ext cx="518400" cy="518400"/>
            </a:xfrm>
            <a:prstGeom prst="rect">
              <a:avLst/>
            </a:prstGeom>
          </p:spPr>
        </p:pic>
      </p:grpSp>
      <p:grpSp>
        <p:nvGrpSpPr>
          <p:cNvPr id="170" name="Groupe 169">
            <a:extLst>
              <a:ext uri="{FF2B5EF4-FFF2-40B4-BE49-F238E27FC236}">
                <a16:creationId xmlns:a16="http://schemas.microsoft.com/office/drawing/2014/main" id="{FEF117C2-BA9B-2AFB-953C-A708BBFF2EAD}"/>
              </a:ext>
            </a:extLst>
          </p:cNvPr>
          <p:cNvGrpSpPr/>
          <p:nvPr/>
        </p:nvGrpSpPr>
        <p:grpSpPr>
          <a:xfrm>
            <a:off x="1051672" y="133118"/>
            <a:ext cx="360000" cy="360000"/>
            <a:chOff x="1051672" y="133118"/>
            <a:chExt cx="720000" cy="72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70250B2-C9CE-2371-5DAF-7A1D5A643D46}"/>
                </a:ext>
              </a:extLst>
            </p:cNvPr>
            <p:cNvSpPr/>
            <p:nvPr/>
          </p:nvSpPr>
          <p:spPr>
            <a:xfrm>
              <a:off x="1051672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4CFD42EF-7F37-218C-D615-DC872C3DD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1140701" y="289890"/>
              <a:ext cx="541942" cy="406456"/>
            </a:xfrm>
            <a:prstGeom prst="rect">
              <a:avLst/>
            </a:prstGeom>
          </p:spPr>
        </p:pic>
      </p:grpSp>
      <p:pic>
        <p:nvPicPr>
          <p:cNvPr id="55" name="Image 54">
            <a:extLst>
              <a:ext uri="{FF2B5EF4-FFF2-40B4-BE49-F238E27FC236}">
                <a16:creationId xmlns:a16="http://schemas.microsoft.com/office/drawing/2014/main" id="{4CFC8473-394A-8CAF-8627-497C06E0D21C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91672" y="3873405"/>
            <a:ext cx="720000" cy="251650"/>
          </a:xfrm>
          <a:prstGeom prst="rect">
            <a:avLst/>
          </a:prstGeom>
        </p:spPr>
      </p:pic>
      <p:grpSp>
        <p:nvGrpSpPr>
          <p:cNvPr id="54" name="Groupe 53">
            <a:extLst>
              <a:ext uri="{FF2B5EF4-FFF2-40B4-BE49-F238E27FC236}">
                <a16:creationId xmlns:a16="http://schemas.microsoft.com/office/drawing/2014/main" id="{21672DC6-03E2-A44F-D11C-C2CEF4DE71F7}"/>
              </a:ext>
            </a:extLst>
          </p:cNvPr>
          <p:cNvGrpSpPr/>
          <p:nvPr/>
        </p:nvGrpSpPr>
        <p:grpSpPr>
          <a:xfrm>
            <a:off x="11204667" y="3699984"/>
            <a:ext cx="720000" cy="720000"/>
            <a:chOff x="10405167" y="2322166"/>
            <a:chExt cx="1800000" cy="1800000"/>
          </a:xfrm>
        </p:grpSpPr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9B082404-3881-DCA8-2846-1D7BFA43C1F7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7" name="Image 116">
              <a:extLst>
                <a:ext uri="{FF2B5EF4-FFF2-40B4-BE49-F238E27FC236}">
                  <a16:creationId xmlns:a16="http://schemas.microsoft.com/office/drawing/2014/main" id="{21472C70-8D57-5549-B6E0-A872712D6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1B16C636-3B9D-FCC9-07E5-9DE86B23835D}"/>
              </a:ext>
            </a:extLst>
          </p:cNvPr>
          <p:cNvGrpSpPr/>
          <p:nvPr/>
        </p:nvGrpSpPr>
        <p:grpSpPr>
          <a:xfrm>
            <a:off x="8224868" y="1276268"/>
            <a:ext cx="720000" cy="720000"/>
            <a:chOff x="10405167" y="4101988"/>
            <a:chExt cx="1800000" cy="1800000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3BB59B47-EB2B-A50D-C309-CC93FDC974A6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8" name="Image 127">
              <a:extLst>
                <a:ext uri="{FF2B5EF4-FFF2-40B4-BE49-F238E27FC236}">
                  <a16:creationId xmlns:a16="http://schemas.microsoft.com/office/drawing/2014/main" id="{81B9017D-601C-2053-599B-D92ED643B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996576B1-993F-251F-3D66-55CA81AEEFCD}"/>
              </a:ext>
            </a:extLst>
          </p:cNvPr>
          <p:cNvGrpSpPr/>
          <p:nvPr/>
        </p:nvGrpSpPr>
        <p:grpSpPr>
          <a:xfrm>
            <a:off x="248950" y="956513"/>
            <a:ext cx="360000" cy="360000"/>
            <a:chOff x="5223986" y="2758228"/>
            <a:chExt cx="1800000" cy="180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167A067-C551-B01A-9020-F1B26310D1FD}"/>
                </a:ext>
              </a:extLst>
            </p:cNvPr>
            <p:cNvSpPr/>
            <p:nvPr/>
          </p:nvSpPr>
          <p:spPr>
            <a:xfrm>
              <a:off x="5223986" y="2758228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EB5AF55F-DE7A-158B-A1DD-ADE126201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5474001" y="3149783"/>
              <a:ext cx="1244000" cy="937860"/>
            </a:xfrm>
            <a:prstGeom prst="rect">
              <a:avLst/>
            </a:prstGeom>
          </p:spPr>
        </p:pic>
      </p:grp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E583D5AF-4882-1A42-CAC4-040B77ACC4CF}"/>
              </a:ext>
            </a:extLst>
          </p:cNvPr>
          <p:cNvGrpSpPr/>
          <p:nvPr/>
        </p:nvGrpSpPr>
        <p:grpSpPr>
          <a:xfrm>
            <a:off x="2658584" y="956513"/>
            <a:ext cx="360000" cy="360000"/>
            <a:chOff x="7467428" y="2677562"/>
            <a:chExt cx="1800000" cy="1800000"/>
          </a:xfrm>
        </p:grpSpPr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CD8752AC-9DCA-40FC-0087-6C8585D70296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F9BC39F6-4D34-C8F4-B52D-570245D36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20281016-D4B8-57DC-4DE6-F2919D06B7A2}"/>
              </a:ext>
            </a:extLst>
          </p:cNvPr>
          <p:cNvGrpSpPr/>
          <p:nvPr/>
        </p:nvGrpSpPr>
        <p:grpSpPr>
          <a:xfrm>
            <a:off x="1855372" y="956513"/>
            <a:ext cx="360000" cy="360000"/>
            <a:chOff x="5404964" y="4396133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A7526B61-6D27-E510-6A33-2645E30BB671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49983C91-B251-BD88-2FB4-492261589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0BF95655-5976-0D79-69C2-BAE0B9FD776B}"/>
              </a:ext>
            </a:extLst>
          </p:cNvPr>
          <p:cNvGrpSpPr/>
          <p:nvPr/>
        </p:nvGrpSpPr>
        <p:grpSpPr>
          <a:xfrm>
            <a:off x="1052161" y="956513"/>
            <a:ext cx="360000" cy="360000"/>
            <a:chOff x="10216711" y="4835236"/>
            <a:chExt cx="1800000" cy="1800000"/>
          </a:xfrm>
        </p:grpSpPr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684D32A6-35AB-52A4-2099-3B5788B67FC4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3" name="Image 132">
              <a:extLst>
                <a:ext uri="{FF2B5EF4-FFF2-40B4-BE49-F238E27FC236}">
                  <a16:creationId xmlns:a16="http://schemas.microsoft.com/office/drawing/2014/main" id="{BD71DA60-628E-A443-B908-5ABC6C073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grpSp>
        <p:nvGrpSpPr>
          <p:cNvPr id="174" name="Groupe 173">
            <a:extLst>
              <a:ext uri="{FF2B5EF4-FFF2-40B4-BE49-F238E27FC236}">
                <a16:creationId xmlns:a16="http://schemas.microsoft.com/office/drawing/2014/main" id="{EAAE13A5-B88E-0C66-052A-EBCB7BAA1BDC}"/>
              </a:ext>
            </a:extLst>
          </p:cNvPr>
          <p:cNvGrpSpPr/>
          <p:nvPr/>
        </p:nvGrpSpPr>
        <p:grpSpPr>
          <a:xfrm>
            <a:off x="180936" y="247233"/>
            <a:ext cx="360000" cy="360000"/>
            <a:chOff x="180936" y="247233"/>
            <a:chExt cx="360000" cy="360000"/>
          </a:xfrm>
        </p:grpSpPr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DACDBD9E-4562-770F-D6B6-29A61A76A864}"/>
                </a:ext>
              </a:extLst>
            </p:cNvPr>
            <p:cNvSpPr/>
            <p:nvPr/>
          </p:nvSpPr>
          <p:spPr>
            <a:xfrm rot="19800000">
              <a:off x="180936" y="247233"/>
              <a:ext cx="360000" cy="36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6" name="Image 135">
              <a:extLst>
                <a:ext uri="{FF2B5EF4-FFF2-40B4-BE49-F238E27FC236}">
                  <a16:creationId xmlns:a16="http://schemas.microsoft.com/office/drawing/2014/main" id="{53D2D7F7-683B-3350-3A81-3BE0FC0B4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 rot="900000">
              <a:off x="232831" y="299127"/>
              <a:ext cx="256210" cy="256210"/>
            </a:xfrm>
            <a:prstGeom prst="rect">
              <a:avLst/>
            </a:prstGeom>
          </p:spPr>
        </p:pic>
      </p:grpSp>
      <p:grpSp>
        <p:nvGrpSpPr>
          <p:cNvPr id="137" name="Groupe 136">
            <a:extLst>
              <a:ext uri="{FF2B5EF4-FFF2-40B4-BE49-F238E27FC236}">
                <a16:creationId xmlns:a16="http://schemas.microsoft.com/office/drawing/2014/main" id="{D710C257-C46E-4D26-13B6-9067F3FCC231}"/>
              </a:ext>
            </a:extLst>
          </p:cNvPr>
          <p:cNvGrpSpPr/>
          <p:nvPr/>
        </p:nvGrpSpPr>
        <p:grpSpPr>
          <a:xfrm>
            <a:off x="5267988" y="149054"/>
            <a:ext cx="720000" cy="720000"/>
            <a:chOff x="7522214" y="3518051"/>
            <a:chExt cx="1800000" cy="1800000"/>
          </a:xfrm>
        </p:grpSpPr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9A57FBFB-9007-6F92-87A7-5CDECEAE2589}"/>
                </a:ext>
              </a:extLst>
            </p:cNvPr>
            <p:cNvSpPr/>
            <p:nvPr/>
          </p:nvSpPr>
          <p:spPr>
            <a:xfrm>
              <a:off x="7522214" y="351805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9" name="Image 138">
              <a:extLst>
                <a:ext uri="{FF2B5EF4-FFF2-40B4-BE49-F238E27FC236}">
                  <a16:creationId xmlns:a16="http://schemas.microsoft.com/office/drawing/2014/main" id="{4C148A9B-3279-F0B1-08DA-A280838F7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7717717" y="3713554"/>
              <a:ext cx="1408994" cy="1408994"/>
            </a:xfrm>
            <a:prstGeom prst="rect">
              <a:avLst/>
            </a:prstGeom>
          </p:spPr>
        </p:pic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3B94BDCA-E196-2EC9-249B-FAE5745DCA92}"/>
              </a:ext>
            </a:extLst>
          </p:cNvPr>
          <p:cNvGrpSpPr/>
          <p:nvPr/>
        </p:nvGrpSpPr>
        <p:grpSpPr>
          <a:xfrm>
            <a:off x="250828" y="1800154"/>
            <a:ext cx="360000" cy="360000"/>
            <a:chOff x="6744981" y="188640"/>
            <a:chExt cx="1800000" cy="1800000"/>
          </a:xfrm>
        </p:grpSpPr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FC41EC6E-5D90-0831-BA7A-C76BD60A8960}"/>
                </a:ext>
              </a:extLst>
            </p:cNvPr>
            <p:cNvSpPr/>
            <p:nvPr/>
          </p:nvSpPr>
          <p:spPr>
            <a:xfrm>
              <a:off x="6744981" y="188640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94" name="Image 93">
              <a:extLst>
                <a:ext uri="{FF2B5EF4-FFF2-40B4-BE49-F238E27FC236}">
                  <a16:creationId xmlns:a16="http://schemas.microsoft.com/office/drawing/2014/main" id="{C0387A09-7663-BBB7-F6ED-3B1C8A82B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7068917" y="550319"/>
              <a:ext cx="1152128" cy="1152128"/>
            </a:xfrm>
            <a:prstGeom prst="rect">
              <a:avLst/>
            </a:prstGeom>
          </p:spPr>
        </p:pic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15FD8A4A-1E7E-EBA0-4582-08506DB03336}"/>
              </a:ext>
            </a:extLst>
          </p:cNvPr>
          <p:cNvGrpSpPr/>
          <p:nvPr/>
        </p:nvGrpSpPr>
        <p:grpSpPr>
          <a:xfrm>
            <a:off x="1118582" y="1878262"/>
            <a:ext cx="360000" cy="360000"/>
            <a:chOff x="8612196" y="3801520"/>
            <a:chExt cx="1800000" cy="1800000"/>
          </a:xfrm>
        </p:grpSpPr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7C5E956A-916C-CFC4-DC6D-C75125D974C5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42" name="Image 141">
              <a:extLst>
                <a:ext uri="{FF2B5EF4-FFF2-40B4-BE49-F238E27FC236}">
                  <a16:creationId xmlns:a16="http://schemas.microsoft.com/office/drawing/2014/main" id="{B5A9F6B3-0EB3-362B-F98C-FEFF4F520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F67D81B7-BCAF-AB36-83A8-5D496AAC4477}"/>
              </a:ext>
            </a:extLst>
          </p:cNvPr>
          <p:cNvGrpSpPr/>
          <p:nvPr/>
        </p:nvGrpSpPr>
        <p:grpSpPr>
          <a:xfrm>
            <a:off x="1863600" y="1800154"/>
            <a:ext cx="360000" cy="360000"/>
            <a:chOff x="6054233" y="4960569"/>
            <a:chExt cx="1800000" cy="1800000"/>
          </a:xfrm>
        </p:grpSpPr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56E30121-4FAF-A757-98A6-E14A64C0C48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45" name="Image 144">
              <a:extLst>
                <a:ext uri="{FF2B5EF4-FFF2-40B4-BE49-F238E27FC236}">
                  <a16:creationId xmlns:a16="http://schemas.microsoft.com/office/drawing/2014/main" id="{9E3BEA69-49F4-7494-60E1-D4F54D7CB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0A3B1DCC-838F-6920-CA44-5C5B349A1703}"/>
              </a:ext>
            </a:extLst>
          </p:cNvPr>
          <p:cNvGrpSpPr/>
          <p:nvPr/>
        </p:nvGrpSpPr>
        <p:grpSpPr>
          <a:xfrm>
            <a:off x="2669985" y="1800154"/>
            <a:ext cx="360000" cy="360000"/>
            <a:chOff x="7698044" y="3453428"/>
            <a:chExt cx="1800000" cy="1800000"/>
          </a:xfrm>
        </p:grpSpPr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163C5995-EA4E-5519-F46C-29B83AFCCAC6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48" name="Image 147">
              <a:extLst>
                <a:ext uri="{FF2B5EF4-FFF2-40B4-BE49-F238E27FC236}">
                  <a16:creationId xmlns:a16="http://schemas.microsoft.com/office/drawing/2014/main" id="{FA0B47E2-7114-C445-6BA1-D1670B02B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58256B2F-3F5B-9174-CAE5-9C58C1737497}"/>
              </a:ext>
            </a:extLst>
          </p:cNvPr>
          <p:cNvGrpSpPr/>
          <p:nvPr/>
        </p:nvGrpSpPr>
        <p:grpSpPr>
          <a:xfrm>
            <a:off x="9032546" y="1276268"/>
            <a:ext cx="720000" cy="720000"/>
            <a:chOff x="8494276" y="748802"/>
            <a:chExt cx="1800000" cy="1800000"/>
          </a:xfrm>
        </p:grpSpPr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0FFDFA90-5F1E-BA9F-D38F-49792ADC5ACA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56" name="Image 155">
              <a:extLst>
                <a:ext uri="{FF2B5EF4-FFF2-40B4-BE49-F238E27FC236}">
                  <a16:creationId xmlns:a16="http://schemas.microsoft.com/office/drawing/2014/main" id="{0A3D4FCB-4A79-0B5D-FE3B-3E7607968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pic>
        <p:nvPicPr>
          <p:cNvPr id="168" name="Image 167">
            <a:extLst>
              <a:ext uri="{FF2B5EF4-FFF2-40B4-BE49-F238E27FC236}">
                <a16:creationId xmlns:a16="http://schemas.microsoft.com/office/drawing/2014/main" id="{3226BD3D-BFB9-377F-79C6-17CEDCD41445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8989225" y="2712728"/>
            <a:ext cx="720000" cy="720000"/>
          </a:xfrm>
          <a:prstGeom prst="rect">
            <a:avLst/>
          </a:prstGeom>
        </p:spPr>
      </p:pic>
      <p:pic>
        <p:nvPicPr>
          <p:cNvPr id="169" name="Image 168">
            <a:extLst>
              <a:ext uri="{FF2B5EF4-FFF2-40B4-BE49-F238E27FC236}">
                <a16:creationId xmlns:a16="http://schemas.microsoft.com/office/drawing/2014/main" id="{E6A63A40-FC35-A62D-CD46-743B5AA4534D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8129680" y="3021701"/>
            <a:ext cx="720000" cy="26379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2E96551-8F2C-1928-4A93-786E71F001F6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8852128" y="2055776"/>
            <a:ext cx="360000" cy="360000"/>
          </a:xfrm>
          <a:prstGeom prst="rect">
            <a:avLst/>
          </a:prstGeom>
        </p:spPr>
      </p:pic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D9EF01D1-C91F-C75A-242D-4D80BED11B8F}"/>
              </a:ext>
            </a:extLst>
          </p:cNvPr>
          <p:cNvGrpSpPr/>
          <p:nvPr/>
        </p:nvGrpSpPr>
        <p:grpSpPr>
          <a:xfrm>
            <a:off x="10441958" y="3705191"/>
            <a:ext cx="720000" cy="720000"/>
            <a:chOff x="10441958" y="3705191"/>
            <a:chExt cx="720000" cy="72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EC0AC37B-E26A-4478-68CF-0BA720B99B25}"/>
                </a:ext>
              </a:extLst>
            </p:cNvPr>
            <p:cNvSpPr/>
            <p:nvPr/>
          </p:nvSpPr>
          <p:spPr>
            <a:xfrm>
              <a:off x="10441958" y="3705191"/>
              <a:ext cx="720000" cy="72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1" name="Image 100">
              <a:extLst>
                <a:ext uri="{FF2B5EF4-FFF2-40B4-BE49-F238E27FC236}">
                  <a16:creationId xmlns:a16="http://schemas.microsoft.com/office/drawing/2014/main" id="{AD01D70A-74D2-2687-4B5D-5652318A6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10566042" y="3862171"/>
              <a:ext cx="471833" cy="471833"/>
            </a:xfrm>
            <a:prstGeom prst="rect">
              <a:avLst/>
            </a:prstGeom>
          </p:spPr>
        </p:pic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E147F9F5-7826-93B5-2767-01DE92A6C0CA}"/>
              </a:ext>
            </a:extLst>
          </p:cNvPr>
          <p:cNvGrpSpPr/>
          <p:nvPr/>
        </p:nvGrpSpPr>
        <p:grpSpPr>
          <a:xfrm>
            <a:off x="3442488" y="111396"/>
            <a:ext cx="720000" cy="720000"/>
            <a:chOff x="-2063262" y="2086237"/>
            <a:chExt cx="1800000" cy="1800000"/>
          </a:xfrm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55B435CE-F86F-A753-D327-6C98C0757FAF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9" name="Image 148">
              <a:extLst>
                <a:ext uri="{FF2B5EF4-FFF2-40B4-BE49-F238E27FC236}">
                  <a16:creationId xmlns:a16="http://schemas.microsoft.com/office/drawing/2014/main" id="{DE5D59B9-3768-06A1-E5FD-BE4197752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150" name="Groupe 149">
            <a:extLst>
              <a:ext uri="{FF2B5EF4-FFF2-40B4-BE49-F238E27FC236}">
                <a16:creationId xmlns:a16="http://schemas.microsoft.com/office/drawing/2014/main" id="{A64D0261-6C20-9DDC-D57C-CD1CDA3B1FB6}"/>
              </a:ext>
            </a:extLst>
          </p:cNvPr>
          <p:cNvGrpSpPr/>
          <p:nvPr/>
        </p:nvGrpSpPr>
        <p:grpSpPr>
          <a:xfrm>
            <a:off x="7745562" y="5717966"/>
            <a:ext cx="720000" cy="720000"/>
            <a:chOff x="3860760" y="1901279"/>
            <a:chExt cx="1800000" cy="1800000"/>
          </a:xfrm>
        </p:grpSpPr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4386E74-2B2F-5872-91D1-9AFC8F87639D}"/>
                </a:ext>
              </a:extLst>
            </p:cNvPr>
            <p:cNvSpPr/>
            <p:nvPr/>
          </p:nvSpPr>
          <p:spPr>
            <a:xfrm>
              <a:off x="3860760" y="1901279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2" name="Image 151">
              <a:extLst>
                <a:ext uri="{FF2B5EF4-FFF2-40B4-BE49-F238E27FC236}">
                  <a16:creationId xmlns:a16="http://schemas.microsoft.com/office/drawing/2014/main" id="{096845B6-D37D-1387-7E17-25386BE22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/>
            <a:stretch>
              <a:fillRect/>
            </a:stretch>
          </p:blipFill>
          <p:spPr>
            <a:xfrm>
              <a:off x="4141609" y="2182128"/>
              <a:ext cx="1238302" cy="1238302"/>
            </a:xfrm>
            <a:prstGeom prst="rect">
              <a:avLst/>
            </a:prstGeom>
          </p:spPr>
        </p:pic>
      </p:grp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1856ECE2-0F88-2722-9FB4-2DBB9344F75D}"/>
              </a:ext>
            </a:extLst>
          </p:cNvPr>
          <p:cNvGrpSpPr/>
          <p:nvPr/>
        </p:nvGrpSpPr>
        <p:grpSpPr>
          <a:xfrm>
            <a:off x="3578225" y="5784631"/>
            <a:ext cx="720000" cy="720000"/>
            <a:chOff x="4235640" y="2696679"/>
            <a:chExt cx="1800000" cy="1800000"/>
          </a:xfrm>
        </p:grpSpPr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38B6A0D3-1853-6D40-7E19-4F2B79804834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58" name="Image 157">
              <a:extLst>
                <a:ext uri="{FF2B5EF4-FFF2-40B4-BE49-F238E27FC236}">
                  <a16:creationId xmlns:a16="http://schemas.microsoft.com/office/drawing/2014/main" id="{3BF646B8-FF32-994D-6932-8A7BA5EC0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910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0D58EFB-025E-6631-9F01-F6F106DF8DC3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6F053BD-7630-9B95-B356-B430F64FC2FD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Détecteur à contact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ECAC018-1AB7-F87C-C335-54883C51368B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29334F3-F290-F36A-7A6F-9958386B80B1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0B47603-5326-4E60-0B7C-45CFB48A4548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536A53F-6DFE-B8A6-A622-1C25A0B107B1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2E616E4-6585-8EDB-3641-FB3892D27550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4C8CE4F-8E49-A29B-84D6-230B2F42B7C8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 24 V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1F4350B-525A-AAC7-1718-1760F47B10C4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AF9948E-86FE-F7CD-BCE3-387099E8F8F2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</a:t>
            </a:r>
          </a:p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(Variateur)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CC496D5-A2DF-9F2E-598B-D02C0E3B8F06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A2E9817-45BE-438F-3991-B8518149EB16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A508BAB-BD61-C833-9445-B93FC99E55EE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3490B18D-6E36-38FC-B025-3EBC7E2777A7}"/>
              </a:ext>
            </a:extLst>
          </p:cNvPr>
          <p:cNvSpPr/>
          <p:nvPr/>
        </p:nvSpPr>
        <p:spPr>
          <a:xfrm>
            <a:off x="7549319" y="4097487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+ Train simple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39B73902-081D-4F80-D568-98D692B2A01B}"/>
              </a:ext>
            </a:extLst>
          </p:cNvPr>
          <p:cNvGrpSpPr/>
          <p:nvPr/>
        </p:nvGrpSpPr>
        <p:grpSpPr>
          <a:xfrm>
            <a:off x="1304511" y="1903819"/>
            <a:ext cx="360000" cy="360000"/>
            <a:chOff x="5404964" y="4396133"/>
            <a:chExt cx="1800000" cy="1800000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16E6954B-5DCB-8A06-1F2B-7049303F5B83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B3827407-3BBC-08FF-4D78-583BE7FC8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476D4C05-D3B0-9CE5-A852-730C39D25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DBCE8BA8-A316-8F13-A889-0AF0827CD973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09F5F46C-0942-CF5D-269D-15340AD7A61D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A8F99B85-9125-2E7C-9236-1284B6EFE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B219745-62E7-EE29-78F1-6119394D095F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C158AE61-4ABC-867F-AC05-B7D8A9263F3B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D80F8C4-FD4A-F00F-C722-EC65E60B0220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1B4E2BBA-7070-114D-0EAE-843513377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9" name="Image 28">
            <a:extLst>
              <a:ext uri="{FF2B5EF4-FFF2-40B4-BE49-F238E27FC236}">
                <a16:creationId xmlns:a16="http://schemas.microsoft.com/office/drawing/2014/main" id="{2A1C89F0-975F-0844-E9E7-B5E531B1D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44" y="3561065"/>
            <a:ext cx="360000" cy="36000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17AD3B2-D17B-7A13-C318-897B93F4F5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31" name="Groupe 30">
            <a:extLst>
              <a:ext uri="{FF2B5EF4-FFF2-40B4-BE49-F238E27FC236}">
                <a16:creationId xmlns:a16="http://schemas.microsoft.com/office/drawing/2014/main" id="{AE132412-8AA2-63D6-7459-1E971691CF69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F857A5D-0973-2932-6823-4D8036A44148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13F3BFB4-6B18-C9C3-0A5B-A30E2B2BF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3A2B7DEE-7041-5F69-C3F8-600FB6CF6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1E5E62C-CBDF-79DB-EDB1-8D6427277EE2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 35">
            <a:extLst>
              <a:ext uri="{FF2B5EF4-FFF2-40B4-BE49-F238E27FC236}">
                <a16:creationId xmlns:a16="http://schemas.microsoft.com/office/drawing/2014/main" id="{80937B82-9E6B-3954-0226-74D703711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37" name="Groupe 36">
            <a:extLst>
              <a:ext uri="{FF2B5EF4-FFF2-40B4-BE49-F238E27FC236}">
                <a16:creationId xmlns:a16="http://schemas.microsoft.com/office/drawing/2014/main" id="{BA9B14FF-3E88-F532-0D45-8A4FA3CD5236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7187C8A-BF64-4F4A-29A7-D672904977BE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768675D5-02CE-BC85-A0E9-BAD176995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487B0B5-4601-B315-08CE-F67636F0CF42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4C820987-660F-A302-AAF4-6FB962925C25}"/>
              </a:ext>
            </a:extLst>
          </p:cNvPr>
          <p:cNvGrpSpPr/>
          <p:nvPr/>
        </p:nvGrpSpPr>
        <p:grpSpPr>
          <a:xfrm>
            <a:off x="8045703" y="3852099"/>
            <a:ext cx="360000" cy="360000"/>
            <a:chOff x="5447928" y="2816932"/>
            <a:chExt cx="1800000" cy="1800000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5BD6D3E3-EDDF-C070-92C2-D6B68F76BF7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4F69612A-C482-89E0-05A0-1E833FB52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44" name="Image 43">
            <a:extLst>
              <a:ext uri="{FF2B5EF4-FFF2-40B4-BE49-F238E27FC236}">
                <a16:creationId xmlns:a16="http://schemas.microsoft.com/office/drawing/2014/main" id="{BCDA112A-C026-CBFC-C821-03B5B08E94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C4AB4FA5-76F6-E29C-D250-AA74E2B0DB63}"/>
              </a:ext>
            </a:extLst>
          </p:cNvPr>
          <p:cNvCxnSpPr>
            <a:cxnSpLocks/>
            <a:stCxn id="8" idx="3"/>
            <a:endCxn id="46" idx="3"/>
          </p:cNvCxnSpPr>
          <p:nvPr/>
        </p:nvCxnSpPr>
        <p:spPr>
          <a:xfrm flipH="1">
            <a:off x="6795600" y="17088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50A6A7B0-D75F-34D1-1D2A-5D181F72D5A9}"/>
              </a:ext>
            </a:extLst>
          </p:cNvPr>
          <p:cNvSpPr/>
          <p:nvPr/>
        </p:nvSpPr>
        <p:spPr>
          <a:xfrm>
            <a:off x="5389319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E8703159-8B56-5021-4668-751E1D2F75C6}"/>
              </a:ext>
            </a:extLst>
          </p:cNvPr>
          <p:cNvCxnSpPr>
            <a:cxnSpLocks/>
            <a:stCxn id="46" idx="1"/>
            <a:endCxn id="12" idx="0"/>
          </p:cNvCxnSpPr>
          <p:nvPr/>
        </p:nvCxnSpPr>
        <p:spPr>
          <a:xfrm rot="10800000" flipV="1">
            <a:off x="3938895" y="30552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age 47">
            <a:extLst>
              <a:ext uri="{FF2B5EF4-FFF2-40B4-BE49-F238E27FC236}">
                <a16:creationId xmlns:a16="http://schemas.microsoft.com/office/drawing/2014/main" id="{65DDE296-73CF-CDAD-28DB-34197844E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108" y="2837764"/>
            <a:ext cx="180000" cy="180000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F92FED91-21D4-2E20-8F58-C94742E61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152" y="3113393"/>
            <a:ext cx="180000" cy="180000"/>
          </a:xfrm>
          <a:prstGeom prst="rect">
            <a:avLst/>
          </a:prstGeom>
        </p:spPr>
      </p:pic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75F8D7C8-939A-E08C-525A-981E90D6F364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de rotation R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57A98D50-B5E1-7F1C-B167-86DDD8B5817C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CBF104BE-7F07-5C42-A9F1-1955E0CC0B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75409" y="3313520"/>
            <a:ext cx="360000" cy="360000"/>
          </a:xfrm>
          <a:prstGeom prst="rect">
            <a:avLst/>
          </a:prstGeom>
        </p:spPr>
      </p:pic>
      <p:grpSp>
        <p:nvGrpSpPr>
          <p:cNvPr id="53" name="Groupe 52">
            <a:extLst>
              <a:ext uri="{FF2B5EF4-FFF2-40B4-BE49-F238E27FC236}">
                <a16:creationId xmlns:a16="http://schemas.microsoft.com/office/drawing/2014/main" id="{F38D1146-175C-4897-2311-91CA60FAF08C}"/>
              </a:ext>
            </a:extLst>
          </p:cNvPr>
          <p:cNvGrpSpPr/>
          <p:nvPr/>
        </p:nvGrpSpPr>
        <p:grpSpPr>
          <a:xfrm>
            <a:off x="3770117" y="1925231"/>
            <a:ext cx="360000" cy="360000"/>
            <a:chOff x="6138169" y="4069439"/>
            <a:chExt cx="1800000" cy="1800000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5F320CC6-4FB5-9D6D-F5D9-B648F9D8CFFC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80E3334D-CE40-ED3F-0848-7271E103E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4433F9D8-6146-7A5B-66C4-4FF6916FD78A}"/>
              </a:ext>
            </a:extLst>
          </p:cNvPr>
          <p:cNvCxnSpPr/>
          <p:nvPr/>
        </p:nvCxnSpPr>
        <p:spPr>
          <a:xfrm flipV="1">
            <a:off x="6829319" y="16307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DD185444-403C-D66D-3F4E-DF1B9488337D}"/>
              </a:ext>
            </a:extLst>
          </p:cNvPr>
          <p:cNvGrpSpPr/>
          <p:nvPr/>
        </p:nvGrpSpPr>
        <p:grpSpPr>
          <a:xfrm>
            <a:off x="7540883" y="1345899"/>
            <a:ext cx="540000" cy="540000"/>
            <a:chOff x="7851244" y="635246"/>
            <a:chExt cx="1800000" cy="1800000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23A603EE-FEB5-FB37-0D21-86976EBA17BA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9" name="Image 58">
              <a:extLst>
                <a:ext uri="{FF2B5EF4-FFF2-40B4-BE49-F238E27FC236}">
                  <a16:creationId xmlns:a16="http://schemas.microsoft.com/office/drawing/2014/main" id="{29235CBD-E704-F417-3249-114621DBE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pic>
        <p:nvPicPr>
          <p:cNvPr id="60" name="Image 59">
            <a:extLst>
              <a:ext uri="{FF2B5EF4-FFF2-40B4-BE49-F238E27FC236}">
                <a16:creationId xmlns:a16="http://schemas.microsoft.com/office/drawing/2014/main" id="{C46DA940-52E7-841F-3C1F-9A71CB0BF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637" y="3779927"/>
            <a:ext cx="434918" cy="152010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5DCB0321-6276-2D9F-7D27-236E362C50FC}"/>
              </a:ext>
            </a:extLst>
          </p:cNvPr>
          <p:cNvGrpSpPr/>
          <p:nvPr/>
        </p:nvGrpSpPr>
        <p:grpSpPr>
          <a:xfrm rot="5400000" flipV="1">
            <a:off x="10181964" y="4049013"/>
            <a:ext cx="835963" cy="1617775"/>
            <a:chOff x="9150640" y="2423323"/>
            <a:chExt cx="835963" cy="2135794"/>
          </a:xfrm>
        </p:grpSpPr>
        <p:sp>
          <p:nvSpPr>
            <p:cNvPr id="62" name="Flèche : virage 61">
              <a:extLst>
                <a:ext uri="{FF2B5EF4-FFF2-40B4-BE49-F238E27FC236}">
                  <a16:creationId xmlns:a16="http://schemas.microsoft.com/office/drawing/2014/main" id="{95339583-B136-85DD-9290-0DAAE1535F9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7C27A614-E320-082D-5239-B0EFD3AFEC85}"/>
                </a:ext>
              </a:extLst>
            </p:cNvPr>
            <p:cNvSpPr txBox="1"/>
            <p:nvPr/>
          </p:nvSpPr>
          <p:spPr>
            <a:xfrm rot="16200000">
              <a:off x="8798745" y="3278541"/>
              <a:ext cx="19180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en rotation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3A374177-B349-B0D4-75D2-AC9EEC05EB54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65" name="Flèche : virage 64">
              <a:extLst>
                <a:ext uri="{FF2B5EF4-FFF2-40B4-BE49-F238E27FC236}">
                  <a16:creationId xmlns:a16="http://schemas.microsoft.com/office/drawing/2014/main" id="{200793C2-5E5E-684B-9AE1-72FDEDE7D747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BCA4AD5B-C2BB-BA10-A2B3-5D56647D9D30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à l’arrêt</a:t>
              </a:r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E5A7627B-ED67-6E55-81E8-A1B34BCF7827}"/>
              </a:ext>
            </a:extLst>
          </p:cNvPr>
          <p:cNvGrpSpPr/>
          <p:nvPr/>
        </p:nvGrpSpPr>
        <p:grpSpPr>
          <a:xfrm>
            <a:off x="1900107" y="1908524"/>
            <a:ext cx="360000" cy="360000"/>
            <a:chOff x="9715662" y="4629628"/>
            <a:chExt cx="1800000" cy="1800000"/>
          </a:xfrm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93BA99A4-09CA-BBF4-9D95-D12BA5D7C0A8}"/>
                </a:ext>
              </a:extLst>
            </p:cNvPr>
            <p:cNvSpPr/>
            <p:nvPr/>
          </p:nvSpPr>
          <p:spPr>
            <a:xfrm>
              <a:off x="9715662" y="46296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9" name="Image 68">
              <a:extLst>
                <a:ext uri="{FF2B5EF4-FFF2-40B4-BE49-F238E27FC236}">
                  <a16:creationId xmlns:a16="http://schemas.microsoft.com/office/drawing/2014/main" id="{A5E74058-1454-B56F-69C0-0737C4899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967662" y="4881628"/>
              <a:ext cx="1296000" cy="1296000"/>
            </a:xfrm>
            <a:prstGeom prst="rect">
              <a:avLst/>
            </a:prstGeom>
          </p:spPr>
        </p:pic>
      </p:grpSp>
      <p:pic>
        <p:nvPicPr>
          <p:cNvPr id="70" name="Image 69">
            <a:extLst>
              <a:ext uri="{FF2B5EF4-FFF2-40B4-BE49-F238E27FC236}">
                <a16:creationId xmlns:a16="http://schemas.microsoft.com/office/drawing/2014/main" id="{8CA2B42F-B562-5FB1-1C1E-D3366CC37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5" y="1650659"/>
            <a:ext cx="434918" cy="152010"/>
          </a:xfrm>
          <a:prstGeom prst="rect">
            <a:avLst/>
          </a:prstGeom>
        </p:spPr>
      </p:pic>
      <p:grpSp>
        <p:nvGrpSpPr>
          <p:cNvPr id="71" name="Groupe 70">
            <a:extLst>
              <a:ext uri="{FF2B5EF4-FFF2-40B4-BE49-F238E27FC236}">
                <a16:creationId xmlns:a16="http://schemas.microsoft.com/office/drawing/2014/main" id="{7B989405-C81F-97C2-19F4-4F4ECD5AF51E}"/>
              </a:ext>
            </a:extLst>
          </p:cNvPr>
          <p:cNvGrpSpPr/>
          <p:nvPr/>
        </p:nvGrpSpPr>
        <p:grpSpPr>
          <a:xfrm>
            <a:off x="6452459" y="1931852"/>
            <a:ext cx="360000" cy="360000"/>
            <a:chOff x="10405167" y="4101988"/>
            <a:chExt cx="1800000" cy="1800000"/>
          </a:xfrm>
        </p:grpSpPr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DAB2E7B4-E753-278A-8FEF-E68F7D1DF740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id="{5D258DF4-4154-924D-2E00-EA95F15B7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E5104D9B-25B7-461F-6115-0B05527D20E2}"/>
              </a:ext>
            </a:extLst>
          </p:cNvPr>
          <p:cNvGrpSpPr/>
          <p:nvPr/>
        </p:nvGrpSpPr>
        <p:grpSpPr>
          <a:xfrm>
            <a:off x="6620033" y="4152769"/>
            <a:ext cx="180000" cy="180000"/>
            <a:chOff x="5404964" y="4396133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2B2EEB95-FEBF-1AAE-43B8-30BFBBBC0CBB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C4D2A5C1-140A-68E3-B356-1067A6630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5AF7E2D4-7F33-36D7-D138-A9F62B995D0D}"/>
              </a:ext>
            </a:extLst>
          </p:cNvPr>
          <p:cNvGrpSpPr/>
          <p:nvPr/>
        </p:nvGrpSpPr>
        <p:grpSpPr>
          <a:xfrm>
            <a:off x="4256938" y="4184682"/>
            <a:ext cx="360000" cy="360000"/>
            <a:chOff x="5404964" y="4396133"/>
            <a:chExt cx="1800000" cy="180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2E08B993-2B7A-4A11-280C-86CE3EADC505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95AD564C-6E3E-00C2-D987-DB0BB5EA2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9D806A86-C9C7-A1FE-FAA7-65475FD3A239}"/>
              </a:ext>
            </a:extLst>
          </p:cNvPr>
          <p:cNvGrpSpPr/>
          <p:nvPr/>
        </p:nvGrpSpPr>
        <p:grpSpPr>
          <a:xfrm>
            <a:off x="5722022" y="3972769"/>
            <a:ext cx="360000" cy="360000"/>
            <a:chOff x="5404964" y="4396133"/>
            <a:chExt cx="1800000" cy="1800000"/>
          </a:xfrm>
        </p:grpSpPr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D4E68315-80A1-CA93-4BBD-072A7B76617B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2" name="Image 81">
              <a:extLst>
                <a:ext uri="{FF2B5EF4-FFF2-40B4-BE49-F238E27FC236}">
                  <a16:creationId xmlns:a16="http://schemas.microsoft.com/office/drawing/2014/main" id="{4A0F208E-A3A0-5103-352F-A6D6CE78E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C0001C8F-687F-FA5A-D8F7-90D828DB22D9}"/>
              </a:ext>
            </a:extLst>
          </p:cNvPr>
          <p:cNvGrpSpPr/>
          <p:nvPr/>
        </p:nvGrpSpPr>
        <p:grpSpPr>
          <a:xfrm>
            <a:off x="7012093" y="3960992"/>
            <a:ext cx="360000" cy="360000"/>
            <a:chOff x="5404964" y="4396133"/>
            <a:chExt cx="1800000" cy="1800000"/>
          </a:xfrm>
        </p:grpSpPr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25869531-99F0-CBD0-292F-CA06B7AD246B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76B7A53E-7608-3411-8CD5-85A665E1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92104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Grand écran</PresentationFormat>
  <Paragraphs>51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Arial Nova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45</cp:revision>
  <dcterms:created xsi:type="dcterms:W3CDTF">2023-03-16T12:01:27Z</dcterms:created>
  <dcterms:modified xsi:type="dcterms:W3CDTF">2023-04-07T09:50:31Z</dcterms:modified>
</cp:coreProperties>
</file>