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7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5C84-83A3-4BA4-A1C9-457FD259AAD1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23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1944621"/>
            <a:ext cx="3907544" cy="2968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500" y="2114550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870450" y="208438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1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7692" y="3875088"/>
            <a:ext cx="897733" cy="196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173361" y="252253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173361" y="3100453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3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73361" y="361635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40" y="2441508"/>
            <a:ext cx="3907544" cy="2968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8112" y="2614612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45830" y="3203575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45830" y="4091814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726112" y="2283519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40" y="2939515"/>
            <a:ext cx="2510985" cy="1907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10319" r="65067" b="15482"/>
          <a:stretch/>
        </p:blipFill>
        <p:spPr>
          <a:xfrm>
            <a:off x="6437313" y="3140902"/>
            <a:ext cx="847726" cy="1409667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57851" y="3371849"/>
            <a:ext cx="257174" cy="4071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657851" y="3948941"/>
            <a:ext cx="257174" cy="3801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5622925" y="3206750"/>
            <a:ext cx="6350" cy="1193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29275" y="4400550"/>
            <a:ext cx="7270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622925" y="3202814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984875" y="3274251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984875" y="3202814"/>
            <a:ext cx="0" cy="7143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354762" y="3274251"/>
            <a:ext cx="0" cy="1126299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6505576" y="3371849"/>
            <a:ext cx="217487" cy="407195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505576" y="3948941"/>
            <a:ext cx="217487" cy="380172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6477000" y="3272283"/>
            <a:ext cx="0" cy="112826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77000" y="4400550"/>
            <a:ext cx="727075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830218" y="3196910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469062" y="3272283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832600" y="3202814"/>
            <a:ext cx="0" cy="7143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213997" y="3196910"/>
            <a:ext cx="794" cy="1195768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665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29970"/>
            <a:ext cx="5925473" cy="4501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7451" y="1283970"/>
            <a:ext cx="1529622" cy="2032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2251" y="1588770"/>
            <a:ext cx="990599" cy="20193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15950" y="135255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195826" y="128397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401" y="1925320"/>
            <a:ext cx="1092200" cy="20320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1600" y="192532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  <a:endParaRPr lang="fr-FR" sz="1200" b="1" dirty="0">
              <a:solidFill>
                <a:srgbClr val="00B050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674" y="130483"/>
            <a:ext cx="2767156" cy="2510173"/>
          </a:xfrm>
          <a:prstGeom prst="rect">
            <a:avLst/>
          </a:prstGeom>
          <a:ln w="28575">
            <a:solidFill>
              <a:srgbClr val="7030A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785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874482" y="0"/>
            <a:ext cx="3641118" cy="3294617"/>
            <a:chOff x="6874482" y="0"/>
            <a:chExt cx="3641118" cy="329461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082" y="0"/>
              <a:ext cx="3539518" cy="3294617"/>
            </a:xfrm>
            <a:prstGeom prst="rect">
              <a:avLst/>
            </a:prstGeom>
          </p:spPr>
        </p:pic>
        <p:sp>
          <p:nvSpPr>
            <p:cNvPr id="6" name="Flèche à quatre pointes 5"/>
            <p:cNvSpPr/>
            <p:nvPr/>
          </p:nvSpPr>
          <p:spPr>
            <a:xfrm>
              <a:off x="8173057" y="417738"/>
              <a:ext cx="571500" cy="571500"/>
            </a:xfrm>
            <a:prstGeom prst="quadArrow">
              <a:avLst>
                <a:gd name="adj1" fmla="val 19167"/>
                <a:gd name="adj2" fmla="val 17500"/>
                <a:gd name="adj3" fmla="val 2083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à quatre pointes 6"/>
            <p:cNvSpPr/>
            <p:nvPr/>
          </p:nvSpPr>
          <p:spPr>
            <a:xfrm>
              <a:off x="8594048" y="1324426"/>
              <a:ext cx="571500" cy="571500"/>
            </a:xfrm>
            <a:prstGeom prst="quadArrow">
              <a:avLst>
                <a:gd name="adj1" fmla="val 19167"/>
                <a:gd name="adj2" fmla="val 17500"/>
                <a:gd name="adj3" fmla="val 20833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7919057" y="601888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00B050"/>
                  </a:solidFill>
                </a:rPr>
                <a:t>3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9237966" y="1508576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00B050"/>
                  </a:solidFill>
                </a:rPr>
                <a:t>3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18350" y="3061057"/>
              <a:ext cx="2540000" cy="171093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74482" y="3045003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 smtClean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68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418680"/>
            <a:ext cx="804974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432969"/>
            <a:ext cx="8002117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9" y="2458023"/>
            <a:ext cx="2819794" cy="12765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97428"/>
            <a:ext cx="4251397" cy="4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41" y="1001487"/>
            <a:ext cx="5215918" cy="4855026"/>
          </a:xfrm>
          <a:prstGeom prst="rect">
            <a:avLst/>
          </a:prstGeom>
        </p:spPr>
      </p:pic>
      <p:sp>
        <p:nvSpPr>
          <p:cNvPr id="6" name="Flèche à quatre pointes 5"/>
          <p:cNvSpPr/>
          <p:nvPr/>
        </p:nvSpPr>
        <p:spPr>
          <a:xfrm>
            <a:off x="5381625" y="1704975"/>
            <a:ext cx="571500" cy="571500"/>
          </a:xfrm>
          <a:prstGeom prst="quadArrow">
            <a:avLst>
              <a:gd name="adj1" fmla="val 19167"/>
              <a:gd name="adj2" fmla="val 17500"/>
              <a:gd name="adj3" fmla="val 208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à quatre pointes 6"/>
          <p:cNvSpPr/>
          <p:nvPr/>
        </p:nvSpPr>
        <p:spPr>
          <a:xfrm>
            <a:off x="5984875" y="3082925"/>
            <a:ext cx="571500" cy="571500"/>
          </a:xfrm>
          <a:prstGeom prst="quadArrow">
            <a:avLst>
              <a:gd name="adj1" fmla="val 19167"/>
              <a:gd name="adj2" fmla="val 17500"/>
              <a:gd name="adj3" fmla="val 20833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280025" y="1704975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3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521450" y="3095625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3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93794" y="5501321"/>
            <a:ext cx="3754756" cy="29940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386441" y="5501321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 smtClean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4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</Words>
  <Application>Microsoft Office PowerPoint</Application>
  <PresentationFormat>Grand écran</PresentationFormat>
  <Paragraphs>13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2023-04-05T14:28:08Z</dcterms:created>
  <dcterms:modified xsi:type="dcterms:W3CDTF">2023-04-06T15:39:28Z</dcterms:modified>
</cp:coreProperties>
</file>