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5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5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79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4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0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7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2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9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73" y="853960"/>
            <a:ext cx="2552700" cy="4867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8817" y="3987538"/>
            <a:ext cx="292230" cy="7258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081047" y="3940404"/>
            <a:ext cx="2071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Poignée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699857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2024-04-11T07:29:17Z</dcterms:created>
  <dcterms:modified xsi:type="dcterms:W3CDTF">2024-04-11T07:34:20Z</dcterms:modified>
</cp:coreProperties>
</file>