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73" r:id="rId6"/>
    <p:sldId id="258" r:id="rId7"/>
    <p:sldId id="272" r:id="rId8"/>
    <p:sldId id="260" r:id="rId9"/>
    <p:sldId id="261" r:id="rId10"/>
    <p:sldId id="262" r:id="rId11"/>
    <p:sldId id="274" r:id="rId12"/>
    <p:sldId id="264" r:id="rId13"/>
    <p:sldId id="265" r:id="rId14"/>
    <p:sldId id="266" r:id="rId15"/>
    <p:sldId id="267" r:id="rId16"/>
    <p:sldId id="270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8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E21-113E-4F0A-8830-E88648DF313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09" y="1095153"/>
            <a:ext cx="6750116" cy="5167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6273209" y="1616149"/>
            <a:ext cx="318977" cy="32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60365-ED9D-C595-2D8F-C0D753E53F99}"/>
              </a:ext>
            </a:extLst>
          </p:cNvPr>
          <p:cNvSpPr/>
          <p:nvPr/>
        </p:nvSpPr>
        <p:spPr>
          <a:xfrm>
            <a:off x="1449572" y="2661684"/>
            <a:ext cx="4015563" cy="1729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E781E12-CCB4-0120-9E56-39B7C6D57496}"/>
              </a:ext>
            </a:extLst>
          </p:cNvPr>
          <p:cNvCxnSpPr>
            <a:cxnSpLocks/>
          </p:cNvCxnSpPr>
          <p:nvPr/>
        </p:nvCxnSpPr>
        <p:spPr>
          <a:xfrm flipV="1">
            <a:off x="1449572" y="1616149"/>
            <a:ext cx="4823637" cy="1041991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CC7AEC0-DADB-37CB-976B-490FB53ED659}"/>
              </a:ext>
            </a:extLst>
          </p:cNvPr>
          <p:cNvCxnSpPr>
            <a:cxnSpLocks/>
          </p:cNvCxnSpPr>
          <p:nvPr/>
        </p:nvCxnSpPr>
        <p:spPr>
          <a:xfrm flipV="1">
            <a:off x="4880344" y="1945758"/>
            <a:ext cx="1392865" cy="712382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CF5EADC-B572-A9F8-6D66-B76B8C74B875}"/>
              </a:ext>
            </a:extLst>
          </p:cNvPr>
          <p:cNvCxnSpPr>
            <a:cxnSpLocks/>
          </p:cNvCxnSpPr>
          <p:nvPr/>
        </p:nvCxnSpPr>
        <p:spPr>
          <a:xfrm flipV="1">
            <a:off x="5465135" y="1942214"/>
            <a:ext cx="1127051" cy="2449033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8321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10" y="1943607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90" y="2987211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5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F781E70-9115-E735-C935-B117723E3B0C}"/>
              </a:ext>
            </a:extLst>
          </p:cNvPr>
          <p:cNvGrpSpPr/>
          <p:nvPr/>
        </p:nvGrpSpPr>
        <p:grpSpPr>
          <a:xfrm>
            <a:off x="829212" y="81355"/>
            <a:ext cx="8154380" cy="5765826"/>
            <a:chOff x="829212" y="81355"/>
            <a:chExt cx="8154380" cy="576582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133" y="426876"/>
              <a:ext cx="3276000" cy="2521507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D83658F-C6DB-D0BB-96F9-0A8BAB63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212" y="3280203"/>
              <a:ext cx="4761842" cy="2315631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22CD328-38C9-83A5-0635-78628024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3592" y="81355"/>
              <a:ext cx="2880000" cy="182703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3197104-4EAF-5344-CEF4-5B262BAE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3592" y="2029958"/>
              <a:ext cx="2880000" cy="183685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134AF57-789F-0172-C4B3-9BB1B3D74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592" y="3988376"/>
              <a:ext cx="2880000" cy="1858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36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8" y="1811269"/>
            <a:ext cx="5210902" cy="2534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7" y="365125"/>
            <a:ext cx="4820323" cy="3057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2474458"/>
            <a:ext cx="4839375" cy="3086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583" y="4949609"/>
            <a:ext cx="478221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E634CF4-A706-0548-6E63-D9DABF1D423E}"/>
              </a:ext>
            </a:extLst>
          </p:cNvPr>
          <p:cNvGrpSpPr/>
          <p:nvPr/>
        </p:nvGrpSpPr>
        <p:grpSpPr>
          <a:xfrm>
            <a:off x="122971" y="2103436"/>
            <a:ext cx="9275376" cy="1440000"/>
            <a:chOff x="122971" y="2103436"/>
            <a:chExt cx="9275376" cy="1440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71" y="2103436"/>
              <a:ext cx="3022040" cy="144000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7430" y="2103436"/>
              <a:ext cx="3057540" cy="144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6167" y="2103436"/>
              <a:ext cx="3042180" cy="1440000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F97C384-5EC1-C5BA-5B99-F2EE1DA92C3F}"/>
              </a:ext>
            </a:extLst>
          </p:cNvPr>
          <p:cNvGrpSpPr/>
          <p:nvPr/>
        </p:nvGrpSpPr>
        <p:grpSpPr>
          <a:xfrm>
            <a:off x="1579387" y="3734685"/>
            <a:ext cx="6362545" cy="1440000"/>
            <a:chOff x="1452075" y="3696183"/>
            <a:chExt cx="6362545" cy="144000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2075" y="3696183"/>
              <a:ext cx="3151602" cy="144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5320" y="3696183"/>
              <a:ext cx="30793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60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90074"/>
            <a:ext cx="6811326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courant, temps de boucle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3,91×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blipFill>
                <a:blip r:embed="rId4"/>
                <a:stretch>
                  <a:fillRect l="-13043" r="-8696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39,1×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895393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blipFill>
                <a:blip r:embed="rId10"/>
                <a:stretch>
                  <a:fillRect l="-7229" r="-1205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E5B58C-24BD-818A-B932-7AAB70645D5C}"/>
              </a:ext>
            </a:extLst>
          </p:cNvPr>
          <p:cNvCxnSpPr>
            <a:cxnSpLocks/>
          </p:cNvCxnSpPr>
          <p:nvPr/>
        </p:nvCxnSpPr>
        <p:spPr>
          <a:xfrm>
            <a:off x="1772011" y="3729251"/>
            <a:ext cx="799847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D1C172-5162-D9F9-BEC6-D704927282F3}"/>
              </a:ext>
            </a:extLst>
          </p:cNvPr>
          <p:cNvSpPr/>
          <p:nvPr/>
        </p:nvSpPr>
        <p:spPr>
          <a:xfrm>
            <a:off x="9262324" y="2450787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EA89756-9697-C0A1-F1EA-0A37C75FAC6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770490" y="2990787"/>
            <a:ext cx="0" cy="738464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828" y="4008971"/>
            <a:ext cx="404869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/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blipFill>
                <a:blip r:embed="rId12"/>
                <a:stretch>
                  <a:fillRect l="-7692" r="-7692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5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position, temps de boucle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blipFill>
                <a:blip r:embed="rId4"/>
                <a:stretch>
                  <a:fillRect l="-11765" r="-7843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189446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1218108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courant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blipFill>
                <a:blip r:embed="rId10"/>
                <a:stretch>
                  <a:fillRect l="-6818" r="-1136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5692" y="4332023"/>
            <a:ext cx="2773752" cy="238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/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80×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𝐷𝑝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𝐷𝑝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1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648CAC-D255-307E-05E9-4059F1C87D35}"/>
              </a:ext>
            </a:extLst>
          </p:cNvPr>
          <p:cNvCxnSpPr>
            <a:cxnSpLocks/>
          </p:cNvCxnSpPr>
          <p:nvPr/>
        </p:nvCxnSpPr>
        <p:spPr>
          <a:xfrm>
            <a:off x="2499360" y="4158067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C146A9-3547-B5C3-4742-9822D467768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76290" y="4113222"/>
            <a:ext cx="143942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blipFill>
                <a:blip r:embed="rId13"/>
                <a:stretch>
                  <a:fillRect l="-10870" r="-10870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3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09206"/>
            <a:ext cx="508706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-572059"/>
            <a:ext cx="5601482" cy="8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178" y="3508070"/>
            <a:ext cx="2715004" cy="552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4" y="2307622"/>
            <a:ext cx="695422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035769"/>
            <a:ext cx="5916564" cy="4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-219584"/>
            <a:ext cx="9535856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10" y="1943607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90" y="2987211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8" y="567476"/>
            <a:ext cx="4680000" cy="358129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C52CF6F-9D5B-9752-B601-E654D261F755}"/>
              </a:ext>
            </a:extLst>
          </p:cNvPr>
          <p:cNvCxnSpPr>
            <a:cxnSpLocks/>
          </p:cNvCxnSpPr>
          <p:nvPr/>
        </p:nvCxnSpPr>
        <p:spPr>
          <a:xfrm>
            <a:off x="4235450" y="1149350"/>
            <a:ext cx="5011798" cy="299941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5031B80-EE42-5EFC-19D8-7B92B1681FEE}"/>
              </a:ext>
            </a:extLst>
          </p:cNvPr>
          <p:cNvCxnSpPr>
            <a:cxnSpLocks/>
          </p:cNvCxnSpPr>
          <p:nvPr/>
        </p:nvCxnSpPr>
        <p:spPr>
          <a:xfrm flipV="1">
            <a:off x="4235450" y="567472"/>
            <a:ext cx="5011798" cy="385465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9598DEB6-F0A7-1C14-3588-22BA9B0E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1468" y="567476"/>
            <a:ext cx="3745780" cy="3581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37F8AF-E3F8-ACE5-4825-1EF0BF4A0E7A}"/>
              </a:ext>
            </a:extLst>
          </p:cNvPr>
          <p:cNvSpPr/>
          <p:nvPr/>
        </p:nvSpPr>
        <p:spPr>
          <a:xfrm>
            <a:off x="4031243" y="952937"/>
            <a:ext cx="204207" cy="196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40D2BF0-56A7-68C1-4BEB-ACD49D9F4C19}"/>
              </a:ext>
            </a:extLst>
          </p:cNvPr>
          <p:cNvSpPr/>
          <p:nvPr/>
        </p:nvSpPr>
        <p:spPr>
          <a:xfrm>
            <a:off x="3569140" y="87114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A6ECA1-72F8-E69D-C3FD-739765880811}"/>
              </a:ext>
            </a:extLst>
          </p:cNvPr>
          <p:cNvSpPr/>
          <p:nvPr/>
        </p:nvSpPr>
        <p:spPr>
          <a:xfrm>
            <a:off x="5632292" y="122449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AC4E0-E5B9-E691-F4DC-5D4E7E72C5A1}"/>
              </a:ext>
            </a:extLst>
          </p:cNvPr>
          <p:cNvSpPr/>
          <p:nvPr/>
        </p:nvSpPr>
        <p:spPr>
          <a:xfrm>
            <a:off x="6465243" y="307536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C479B-EE44-85B6-A4DE-9DFD9F5DE7C3}"/>
              </a:ext>
            </a:extLst>
          </p:cNvPr>
          <p:cNvSpPr/>
          <p:nvPr/>
        </p:nvSpPr>
        <p:spPr>
          <a:xfrm flipV="1">
            <a:off x="5501468" y="567472"/>
            <a:ext cx="3745780" cy="3581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E55D8C0-5B8E-9396-736E-02F1300658E8}"/>
              </a:ext>
            </a:extLst>
          </p:cNvPr>
          <p:cNvCxnSpPr>
            <a:cxnSpLocks/>
          </p:cNvCxnSpPr>
          <p:nvPr/>
        </p:nvCxnSpPr>
        <p:spPr>
          <a:xfrm>
            <a:off x="4031243" y="1149350"/>
            <a:ext cx="1470225" cy="299941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08C2C09-2779-F44F-3384-E62686AD5BDB}"/>
              </a:ext>
            </a:extLst>
          </p:cNvPr>
          <p:cNvCxnSpPr>
            <a:cxnSpLocks/>
          </p:cNvCxnSpPr>
          <p:nvPr/>
        </p:nvCxnSpPr>
        <p:spPr>
          <a:xfrm flipV="1">
            <a:off x="4031243" y="567472"/>
            <a:ext cx="1470225" cy="385465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D5E34-7A62-140F-B0DB-8F2A36D33E18}"/>
              </a:ext>
            </a:extLst>
          </p:cNvPr>
          <p:cNvSpPr/>
          <p:nvPr/>
        </p:nvSpPr>
        <p:spPr>
          <a:xfrm flipV="1">
            <a:off x="6000750" y="1644646"/>
            <a:ext cx="1028700" cy="150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A424447-D511-1EB8-955D-672753BE0EEC}"/>
              </a:ext>
            </a:extLst>
          </p:cNvPr>
          <p:cNvCxnSpPr>
            <a:cxnSpLocks/>
          </p:cNvCxnSpPr>
          <p:nvPr/>
        </p:nvCxnSpPr>
        <p:spPr>
          <a:xfrm>
            <a:off x="7029450" y="1644642"/>
            <a:ext cx="3559447" cy="5380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650A66-63AB-0F56-5F2E-FC3F2C6E42A7}"/>
              </a:ext>
            </a:extLst>
          </p:cNvPr>
          <p:cNvCxnSpPr>
            <a:cxnSpLocks/>
          </p:cNvCxnSpPr>
          <p:nvPr/>
        </p:nvCxnSpPr>
        <p:spPr>
          <a:xfrm>
            <a:off x="7029450" y="1794932"/>
            <a:ext cx="3559447" cy="134519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8CB0B4-6AE9-0936-DB66-9F6516EE51E8}"/>
              </a:ext>
            </a:extLst>
          </p:cNvPr>
          <p:cNvCxnSpPr>
            <a:cxnSpLocks/>
          </p:cNvCxnSpPr>
          <p:nvPr/>
        </p:nvCxnSpPr>
        <p:spPr>
          <a:xfrm>
            <a:off x="6000750" y="1794932"/>
            <a:ext cx="3450703" cy="134519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25C357A-3FEC-7103-707D-9A96B706B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55" y="2182657"/>
            <a:ext cx="1137443" cy="9574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CAEBDA-7267-C90A-CD9F-425AC4AED609}"/>
              </a:ext>
            </a:extLst>
          </p:cNvPr>
          <p:cNvSpPr/>
          <p:nvPr/>
        </p:nvSpPr>
        <p:spPr>
          <a:xfrm flipV="1">
            <a:off x="9451454" y="2182653"/>
            <a:ext cx="1137443" cy="9574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CF655D3-5F0B-9C24-1F2A-32F1B9F9786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029450" y="1719789"/>
            <a:ext cx="2422003" cy="4628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E33419EF-9A58-0DB1-0BE8-98C4B3D760F0}"/>
              </a:ext>
            </a:extLst>
          </p:cNvPr>
          <p:cNvSpPr/>
          <p:nvPr/>
        </p:nvSpPr>
        <p:spPr>
          <a:xfrm>
            <a:off x="5617732" y="26199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D923E4E-9CDF-34A2-A9B2-15A71D4E22FD}"/>
              </a:ext>
            </a:extLst>
          </p:cNvPr>
          <p:cNvSpPr/>
          <p:nvPr/>
        </p:nvSpPr>
        <p:spPr>
          <a:xfrm>
            <a:off x="6913977" y="82861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27F6D31-7BDE-2682-145C-DCC5064A163A}"/>
              </a:ext>
            </a:extLst>
          </p:cNvPr>
          <p:cNvSpPr/>
          <p:nvPr/>
        </p:nvSpPr>
        <p:spPr>
          <a:xfrm>
            <a:off x="7880451" y="307536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34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5" y="2818357"/>
            <a:ext cx="2278402" cy="174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619262"/>
            <a:ext cx="420111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3" y="2124384"/>
            <a:ext cx="6185836" cy="47336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D9E680-DD10-0D53-7EF0-69132C583748}"/>
              </a:ext>
            </a:extLst>
          </p:cNvPr>
          <p:cNvSpPr/>
          <p:nvPr/>
        </p:nvSpPr>
        <p:spPr>
          <a:xfrm>
            <a:off x="3297623" y="2931192"/>
            <a:ext cx="4566217" cy="264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EAA47E-34A5-91B5-3435-C430914F8AD6}"/>
              </a:ext>
            </a:extLst>
          </p:cNvPr>
          <p:cNvSpPr/>
          <p:nvPr/>
        </p:nvSpPr>
        <p:spPr>
          <a:xfrm>
            <a:off x="5021345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0E2E4F-49D6-7F6E-A225-6A566A4CFBAA}"/>
              </a:ext>
            </a:extLst>
          </p:cNvPr>
          <p:cNvSpPr/>
          <p:nvPr/>
        </p:nvSpPr>
        <p:spPr>
          <a:xfrm>
            <a:off x="6396196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AF51C26-F7D4-B1C4-1513-B91DF1CF8E69}"/>
              </a:ext>
            </a:extLst>
          </p:cNvPr>
          <p:cNvSpPr/>
          <p:nvPr/>
        </p:nvSpPr>
        <p:spPr>
          <a:xfrm>
            <a:off x="7268927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51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-33821"/>
            <a:ext cx="9869277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09" y="1825625"/>
            <a:ext cx="628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5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Grand écran</PresentationFormat>
  <Paragraphs>35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Boucle de courant, temps de boucle 100μs</vt:lpstr>
      <vt:lpstr>Boucle de position, temps de boucle1 ms=1000 μs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17</cp:revision>
  <dcterms:created xsi:type="dcterms:W3CDTF">2024-03-11T07:47:08Z</dcterms:created>
  <dcterms:modified xsi:type="dcterms:W3CDTF">2024-05-10T13:32:10Z</dcterms:modified>
</cp:coreProperties>
</file>