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9" y="1768054"/>
            <a:ext cx="8531482" cy="26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2564904"/>
            <a:ext cx="864096" cy="8004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31840" y="2276872"/>
            <a:ext cx="3024336" cy="9042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1559" y="278092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123728" y="2749116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564196"/>
            <a:ext cx="0" cy="99330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3728" y="1340768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du mode de bercement</a:t>
            </a:r>
          </a:p>
        </p:txBody>
      </p:sp>
      <p:cxnSp>
        <p:nvCxnSpPr>
          <p:cNvPr id="16" name="Connecteur droit avec flèche 15"/>
          <p:cNvCxnSpPr>
            <a:endCxn id="9" idx="2"/>
          </p:cNvCxnSpPr>
          <p:nvPr/>
        </p:nvCxnSpPr>
        <p:spPr>
          <a:xfrm flipV="1">
            <a:off x="863588" y="3212976"/>
            <a:ext cx="0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7643" y="3429000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67643" y="206084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123728" y="1420180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12" idx="1"/>
          </p:cNvCxnSpPr>
          <p:nvPr/>
        </p:nvCxnSpPr>
        <p:spPr>
          <a:xfrm>
            <a:off x="1979712" y="1571600"/>
            <a:ext cx="144016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0" idx="2"/>
          </p:cNvCxnSpPr>
          <p:nvPr/>
        </p:nvCxnSpPr>
        <p:spPr>
          <a:xfrm flipV="1">
            <a:off x="2375757" y="3181164"/>
            <a:ext cx="0" cy="8959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63586" y="4077072"/>
            <a:ext cx="151216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618182" y="4077072"/>
            <a:ext cx="1490" cy="47571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691680" y="441043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1691680" y="4425871"/>
            <a:ext cx="0" cy="2615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9" idx="1"/>
          </p:cNvCxnSpPr>
          <p:nvPr/>
        </p:nvCxnSpPr>
        <p:spPr>
          <a:xfrm>
            <a:off x="1619672" y="4548930"/>
            <a:ext cx="7200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619672" y="1101787"/>
            <a:ext cx="0" cy="95906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63688" y="963287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la vitesse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1763688" y="957771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51" idx="1"/>
          </p:cNvCxnSpPr>
          <p:nvPr/>
        </p:nvCxnSpPr>
        <p:spPr>
          <a:xfrm>
            <a:off x="1618182" y="1101787"/>
            <a:ext cx="14550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19691" y="2507368"/>
            <a:ext cx="864096" cy="8004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6643626" y="272339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155795" y="2691580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8011779" y="1506660"/>
            <a:ext cx="0" cy="993304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8155795" y="1283232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</a:t>
            </a:r>
          </a:p>
          <a:p>
            <a:r>
              <a:rPr lang="fr-FR" sz="1200" dirty="0"/>
              <a:t>du son</a:t>
            </a:r>
          </a:p>
        </p:txBody>
      </p:sp>
      <p:cxnSp>
        <p:nvCxnSpPr>
          <p:cNvPr id="64" name="Connecteur droit avec flèche 63"/>
          <p:cNvCxnSpPr>
            <a:endCxn id="60" idx="2"/>
          </p:cNvCxnSpPr>
          <p:nvPr/>
        </p:nvCxnSpPr>
        <p:spPr>
          <a:xfrm flipV="1">
            <a:off x="6895655" y="3155440"/>
            <a:ext cx="0" cy="864096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99710" y="3371464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399710" y="200331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8155795" y="1362644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endCxn id="63" idx="1"/>
          </p:cNvCxnSpPr>
          <p:nvPr/>
        </p:nvCxnSpPr>
        <p:spPr>
          <a:xfrm>
            <a:off x="8011779" y="1514064"/>
            <a:ext cx="144016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61" idx="2"/>
          </p:cNvCxnSpPr>
          <p:nvPr/>
        </p:nvCxnSpPr>
        <p:spPr>
          <a:xfrm flipV="1">
            <a:off x="8407824" y="3123628"/>
            <a:ext cx="0" cy="89590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895653" y="4019536"/>
            <a:ext cx="1512169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7650249" y="4019536"/>
            <a:ext cx="1490" cy="47571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7723747" y="4352895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 sonore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7723747" y="4368335"/>
            <a:ext cx="0" cy="26155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72" idx="1"/>
          </p:cNvCxnSpPr>
          <p:nvPr/>
        </p:nvCxnSpPr>
        <p:spPr>
          <a:xfrm>
            <a:off x="7651739" y="4491394"/>
            <a:ext cx="72008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7651739" y="1044251"/>
            <a:ext cx="0" cy="959061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795755" y="90575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l’intensité sonore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795755" y="900235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6" idx="1"/>
          </p:cNvCxnSpPr>
          <p:nvPr/>
        </p:nvCxnSpPr>
        <p:spPr>
          <a:xfrm>
            <a:off x="7650249" y="1044251"/>
            <a:ext cx="145506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127450" y="3212976"/>
            <a:ext cx="2092622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2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D9F49366-EDB2-051D-8411-F40D984B92D5}"/>
              </a:ext>
            </a:extLst>
          </p:cNvPr>
          <p:cNvCxnSpPr>
            <a:cxnSpLocks/>
          </p:cNvCxnSpPr>
          <p:nvPr/>
        </p:nvCxnSpPr>
        <p:spPr>
          <a:xfrm flipH="1">
            <a:off x="6283683" y="5877270"/>
            <a:ext cx="72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2C536BE-3D86-3812-CE43-1A8C87538E4F}"/>
              </a:ext>
            </a:extLst>
          </p:cNvPr>
          <p:cNvCxnSpPr>
            <a:cxnSpLocks/>
          </p:cNvCxnSpPr>
          <p:nvPr/>
        </p:nvCxnSpPr>
        <p:spPr>
          <a:xfrm flipV="1">
            <a:off x="6804248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A75F36F-F4BE-EEB2-362F-E0B20ADC1A59}"/>
              </a:ext>
            </a:extLst>
          </p:cNvPr>
          <p:cNvGrpSpPr/>
          <p:nvPr/>
        </p:nvGrpSpPr>
        <p:grpSpPr>
          <a:xfrm>
            <a:off x="4844792" y="5141952"/>
            <a:ext cx="900000" cy="900000"/>
            <a:chOff x="4626649" y="5013176"/>
            <a:chExt cx="900000" cy="9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D84271-9897-925E-2DD9-0E4FEB4097BB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64F10AD-DE28-0DE9-5BAC-6D909FFF6411}"/>
                </a:ext>
              </a:extLst>
            </p:cNvPr>
            <p:cNvSpPr/>
            <p:nvPr/>
          </p:nvSpPr>
          <p:spPr>
            <a:xfrm>
              <a:off x="4986649" y="53731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EFA0972-878E-84C9-6C65-CFA143FFB05B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 flipV="1">
            <a:off x="5110789" y="4608304"/>
            <a:ext cx="181699" cy="878408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8C942EA-16AA-2C23-EB68-665D6D1D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4" y="2229814"/>
            <a:ext cx="3384376" cy="212534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DFB0CD9-D394-4425-7D24-E2F17116688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8CA2272-F8CC-9C08-E3E7-75FDB16A2207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/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blipFill>
                <a:blip r:embed="rId9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3CCB17CB-1F5B-3534-BA29-E855FA72F564}"/>
              </a:ext>
            </a:extLst>
          </p:cNvPr>
          <p:cNvGrpSpPr/>
          <p:nvPr/>
        </p:nvGrpSpPr>
        <p:grpSpPr>
          <a:xfrm>
            <a:off x="5073889" y="5682849"/>
            <a:ext cx="432048" cy="471851"/>
            <a:chOff x="5608356" y="3587641"/>
            <a:chExt cx="432048" cy="47185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FFBFD6-26B5-4E48-8FFC-545712F7FB0B}"/>
                </a:ext>
              </a:extLst>
            </p:cNvPr>
            <p:cNvSpPr/>
            <p:nvPr/>
          </p:nvSpPr>
          <p:spPr>
            <a:xfrm>
              <a:off x="5624949" y="3729746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51FE31D-32FA-307F-5003-322061BEA61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80" y="3587641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75C9EDE-E2F8-470D-465D-71293DBEB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356" y="373356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DA1BCA-11EE-540B-D036-8B9C1FDF432C}"/>
                </a:ext>
              </a:extLst>
            </p:cNvPr>
            <p:cNvSpPr/>
            <p:nvPr/>
          </p:nvSpPr>
          <p:spPr>
            <a:xfrm>
              <a:off x="5727757" y="387949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/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blipFill>
                <a:blip r:embed="rId12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24197F-45FC-1488-6EA1-116145BD261E}"/>
              </a:ext>
            </a:extLst>
          </p:cNvPr>
          <p:cNvCxnSpPr>
            <a:stCxn id="59" idx="7"/>
            <a:endCxn id="29" idx="7"/>
          </p:cNvCxnSpPr>
          <p:nvPr/>
        </p:nvCxnSpPr>
        <p:spPr>
          <a:xfrm flipV="1">
            <a:off x="5358432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6810CD-74D1-EF75-A1E5-224F5D496889}"/>
              </a:ext>
            </a:extLst>
          </p:cNvPr>
          <p:cNvCxnSpPr>
            <a:cxnSpLocks/>
            <a:stCxn id="59" idx="1"/>
            <a:endCxn id="29" idx="1"/>
          </p:cNvCxnSpPr>
          <p:nvPr/>
        </p:nvCxnSpPr>
        <p:spPr>
          <a:xfrm flipH="1" flipV="1">
            <a:off x="4976594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2090BA9-12F2-6831-F104-5F065623B38E}"/>
              </a:ext>
            </a:extLst>
          </p:cNvPr>
          <p:cNvSpPr/>
          <p:nvPr/>
        </p:nvSpPr>
        <p:spPr>
          <a:xfrm>
            <a:off x="5020789" y="530671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6C6484E-C34C-C4B7-F45F-A576314A265D}"/>
              </a:ext>
            </a:extLst>
          </p:cNvPr>
          <p:cNvSpPr/>
          <p:nvPr/>
        </p:nvSpPr>
        <p:spPr>
          <a:xfrm>
            <a:off x="5202488" y="46083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9D35625-A8F4-0C21-2574-A377ECDA32D6}"/>
              </a:ext>
            </a:extLst>
          </p:cNvPr>
          <p:cNvCxnSpPr>
            <a:cxnSpLocks/>
          </p:cNvCxnSpPr>
          <p:nvPr/>
        </p:nvCxnSpPr>
        <p:spPr>
          <a:xfrm>
            <a:off x="5287645" y="3888304"/>
            <a:ext cx="0" cy="72000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80F6F37-2549-3F54-B574-E7C7AC79843E}"/>
              </a:ext>
            </a:extLst>
          </p:cNvPr>
          <p:cNvGrpSpPr/>
          <p:nvPr/>
        </p:nvGrpSpPr>
        <p:grpSpPr>
          <a:xfrm>
            <a:off x="5289913" y="5175120"/>
            <a:ext cx="773858" cy="578781"/>
            <a:chOff x="5316761" y="5168312"/>
            <a:chExt cx="773858" cy="578781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F21CE18C-6E87-B32D-3704-F9220F4A2545}"/>
                </a:ext>
              </a:extLst>
            </p:cNvPr>
            <p:cNvGrpSpPr/>
            <p:nvPr/>
          </p:nvGrpSpPr>
          <p:grpSpPr>
            <a:xfrm>
              <a:off x="5730619" y="5168312"/>
              <a:ext cx="360000" cy="360000"/>
              <a:chOff x="4626649" y="5013176"/>
              <a:chExt cx="360000" cy="360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25F496A-A420-C4EE-6D60-E5948D16390F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58766A6-40E7-2BCD-1CD7-E469947C753D}"/>
                  </a:ext>
                </a:extLst>
              </p:cNvPr>
              <p:cNvSpPr/>
              <p:nvPr/>
            </p:nvSpPr>
            <p:spPr>
              <a:xfrm>
                <a:off x="4716649" y="510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C8BBB72A-DE73-F340-7785-32C84C375481}"/>
                </a:ext>
              </a:extLst>
            </p:cNvPr>
            <p:cNvGrpSpPr/>
            <p:nvPr/>
          </p:nvGrpSpPr>
          <p:grpSpPr>
            <a:xfrm>
              <a:off x="5316761" y="5438312"/>
              <a:ext cx="594223" cy="308781"/>
              <a:chOff x="5230157" y="3587641"/>
              <a:chExt cx="594223" cy="308781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2939CBE-156A-7889-A662-CCFCA1D17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4015" y="3587641"/>
                <a:ext cx="365" cy="3087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DB2B65B-6909-DE48-5B62-EC617889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157" y="3896422"/>
                <a:ext cx="5938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74AF6E0-F671-A35E-392E-49B6B601B4F4}"/>
              </a:ext>
            </a:extLst>
          </p:cNvPr>
          <p:cNvCxnSpPr>
            <a:cxnSpLocks/>
            <a:stCxn id="82" idx="5"/>
            <a:endCxn id="83" idx="5"/>
          </p:cNvCxnSpPr>
          <p:nvPr/>
        </p:nvCxnSpPr>
        <p:spPr>
          <a:xfrm flipH="1" flipV="1">
            <a:off x="5947411" y="5418760"/>
            <a:ext cx="63639" cy="63639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E7F896-73CF-EEA6-17B9-AFF0E81441B6}"/>
              </a:ext>
            </a:extLst>
          </p:cNvPr>
          <p:cNvGrpSpPr/>
          <p:nvPr/>
        </p:nvGrpSpPr>
        <p:grpSpPr>
          <a:xfrm>
            <a:off x="4657778" y="3950667"/>
            <a:ext cx="719636" cy="432048"/>
            <a:chOff x="204247" y="1842525"/>
            <a:chExt cx="719636" cy="43204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EF518C0-E2CE-7AEE-CD36-5B978DD101D7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8CF0BFF-6C86-F6E4-86E1-3973F8FE7078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8D32C83-6D5B-7C57-F8F5-6C5198FCE9D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A222FBA-3DB6-238F-4766-CE0FD4BE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9371F03-07D3-7C6D-E507-FA21D6631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C56295-872C-B4FE-FB8C-618ECE89DE16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198EEF5-6107-3871-4C34-C23ED2C7CAF6}"/>
              </a:ext>
            </a:extLst>
          </p:cNvPr>
          <p:cNvSpPr/>
          <p:nvPr/>
        </p:nvSpPr>
        <p:spPr>
          <a:xfrm rot="16200000">
            <a:off x="5985741" y="526512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Signe de multiplication 98">
            <a:extLst>
              <a:ext uri="{FF2B5EF4-FFF2-40B4-BE49-F238E27FC236}">
                <a16:creationId xmlns:a16="http://schemas.microsoft.com/office/drawing/2014/main" id="{B06F8789-826C-CC54-DFF2-1CB569338618}"/>
              </a:ext>
            </a:extLst>
          </p:cNvPr>
          <p:cNvSpPr/>
          <p:nvPr/>
        </p:nvSpPr>
        <p:spPr>
          <a:xfrm>
            <a:off x="6056691" y="5246634"/>
            <a:ext cx="215998" cy="216970"/>
          </a:xfrm>
          <a:prstGeom prst="mathMultiply">
            <a:avLst>
              <a:gd name="adj1" fmla="val 110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4929A0-1D83-445B-B354-BE2B6BFD8237}"/>
              </a:ext>
            </a:extLst>
          </p:cNvPr>
          <p:cNvCxnSpPr>
            <a:cxnSpLocks/>
          </p:cNvCxnSpPr>
          <p:nvPr/>
        </p:nvCxnSpPr>
        <p:spPr>
          <a:xfrm>
            <a:off x="6164690" y="5525003"/>
            <a:ext cx="0" cy="360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A57F1A0-7400-1514-F1A0-6CD8FF831CFB}"/>
              </a:ext>
            </a:extLst>
          </p:cNvPr>
          <p:cNvGrpSpPr/>
          <p:nvPr/>
        </p:nvGrpSpPr>
        <p:grpSpPr>
          <a:xfrm rot="10800000">
            <a:off x="6075741" y="4527579"/>
            <a:ext cx="464377" cy="432048"/>
            <a:chOff x="459506" y="1842525"/>
            <a:chExt cx="464377" cy="432048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BDC3CA1-205A-1A85-46E1-CD9725B6A18A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268ECBF1-1546-6680-14B9-0E0B42FDCD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3A1BDE1B-F069-7870-D409-04EB6E1B5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0BC680F0-195F-4B2C-108A-4454F7320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51D5E8-F484-FD34-D00F-1377F01F634B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05CD707-755D-B98F-8BD4-BECE53BC9A79}"/>
              </a:ext>
            </a:extLst>
          </p:cNvPr>
          <p:cNvCxnSpPr>
            <a:cxnSpLocks/>
          </p:cNvCxnSpPr>
          <p:nvPr/>
        </p:nvCxnSpPr>
        <p:spPr>
          <a:xfrm>
            <a:off x="6164690" y="4365104"/>
            <a:ext cx="0" cy="81001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E4D976-366D-0C2D-97D2-C8EFDAE66F3F}"/>
              </a:ext>
            </a:extLst>
          </p:cNvPr>
          <p:cNvCxnSpPr>
            <a:cxnSpLocks/>
          </p:cNvCxnSpPr>
          <p:nvPr/>
        </p:nvCxnSpPr>
        <p:spPr>
          <a:xfrm flipH="1">
            <a:off x="6074690" y="4952878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1E7C91BF-7743-02A8-F3DE-A57CD32A450F}"/>
              </a:ext>
            </a:extLst>
          </p:cNvPr>
          <p:cNvCxnSpPr>
            <a:cxnSpLocks/>
          </p:cNvCxnSpPr>
          <p:nvPr/>
        </p:nvCxnSpPr>
        <p:spPr>
          <a:xfrm flipH="1">
            <a:off x="6074690" y="45138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A27FE3D-FEF1-65E4-196A-BD35C35FDD5F}"/>
              </a:ext>
            </a:extLst>
          </p:cNvPr>
          <p:cNvCxnSpPr>
            <a:cxnSpLocks/>
          </p:cNvCxnSpPr>
          <p:nvPr/>
        </p:nvCxnSpPr>
        <p:spPr>
          <a:xfrm flipH="1">
            <a:off x="5804690" y="587727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02075E9-74F3-A430-DFEA-76E81C76A90F}"/>
              </a:ext>
            </a:extLst>
          </p:cNvPr>
          <p:cNvCxnSpPr>
            <a:cxnSpLocks/>
          </p:cNvCxnSpPr>
          <p:nvPr/>
        </p:nvCxnSpPr>
        <p:spPr>
          <a:xfrm flipV="1">
            <a:off x="5804438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36E99C1-64CD-C35B-0CB7-1C879B194A60}"/>
              </a:ext>
            </a:extLst>
          </p:cNvPr>
          <p:cNvCxnSpPr>
            <a:cxnSpLocks/>
          </p:cNvCxnSpPr>
          <p:nvPr/>
        </p:nvCxnSpPr>
        <p:spPr>
          <a:xfrm flipV="1">
            <a:off x="6516216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2EDB5222-CEBB-554A-D4DB-E8091A569307}"/>
              </a:ext>
            </a:extLst>
          </p:cNvPr>
          <p:cNvCxnSpPr>
            <a:cxnSpLocks/>
          </p:cNvCxnSpPr>
          <p:nvPr/>
        </p:nvCxnSpPr>
        <p:spPr>
          <a:xfrm flipH="1">
            <a:off x="6804500" y="5877271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CE57489-42F0-5433-B2D5-FCA2E3E06FC9}"/>
              </a:ext>
            </a:extLst>
          </p:cNvPr>
          <p:cNvCxnSpPr>
            <a:cxnSpLocks/>
          </p:cNvCxnSpPr>
          <p:nvPr/>
        </p:nvCxnSpPr>
        <p:spPr>
          <a:xfrm flipV="1">
            <a:off x="7524500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47BED192-F574-CD66-7D43-CFC1E8B6DB01}"/>
              </a:ext>
            </a:extLst>
          </p:cNvPr>
          <p:cNvGrpSpPr/>
          <p:nvPr/>
        </p:nvGrpSpPr>
        <p:grpSpPr>
          <a:xfrm>
            <a:off x="7085054" y="5881749"/>
            <a:ext cx="465428" cy="810015"/>
            <a:chOff x="6709445" y="5877270"/>
            <a:chExt cx="465428" cy="81001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62A1B57-12AC-2BE0-D6CB-0A6F97716DA3}"/>
                </a:ext>
              </a:extLst>
            </p:cNvPr>
            <p:cNvGrpSpPr/>
            <p:nvPr/>
          </p:nvGrpSpPr>
          <p:grpSpPr>
            <a:xfrm rot="10800000">
              <a:off x="6710496" y="6039745"/>
              <a:ext cx="464377" cy="432048"/>
              <a:chOff x="459506" y="1842525"/>
              <a:chExt cx="464377" cy="432048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3EC506BF-0FCB-B35A-A071-7810B2D1B5A6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26" name="Forme libre : forme 125">
                  <a:extLst>
                    <a:ext uri="{FF2B5EF4-FFF2-40B4-BE49-F238E27FC236}">
                      <a16:creationId xmlns:a16="http://schemas.microsoft.com/office/drawing/2014/main" id="{43FFC4CA-B09E-598C-1329-4254C6EC0014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FFE8B613-8449-7ECD-CA17-2CEEE04F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DA3058A2-E611-83BC-3422-E7CB3BDB2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A5E54B-A258-720C-1909-EFC28C319997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7048AEC-1FA5-B8F4-C44D-0742D6C7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799445" y="5877270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42670E50-BF84-9C80-3A5B-8C9F4DC78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46504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04348CAD-0362-0B21-75B2-DA39B1CE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026050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3" name="Ellipse 132">
            <a:extLst>
              <a:ext uri="{FF2B5EF4-FFF2-40B4-BE49-F238E27FC236}">
                <a16:creationId xmlns:a16="http://schemas.microsoft.com/office/drawing/2014/main" id="{E54E3F59-DD58-A806-9DDD-531B37783FA1}"/>
              </a:ext>
            </a:extLst>
          </p:cNvPr>
          <p:cNvSpPr/>
          <p:nvPr/>
        </p:nvSpPr>
        <p:spPr>
          <a:xfrm>
            <a:off x="7082450" y="66907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M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C0EF130-1D5B-5639-10F4-4AF8B5946FB5}"/>
              </a:ext>
            </a:extLst>
          </p:cNvPr>
          <p:cNvSpPr/>
          <p:nvPr/>
        </p:nvSpPr>
        <p:spPr>
          <a:xfrm>
            <a:off x="6310030" y="5276401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FE80CD9-1B3F-3C65-B353-B01C56B79456}"/>
              </a:ext>
            </a:extLst>
          </p:cNvPr>
          <p:cNvSpPr/>
          <p:nvPr/>
        </p:nvSpPr>
        <p:spPr>
          <a:xfrm>
            <a:off x="5643549" y="495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1F66F54-BE66-A48F-5A3D-DF95C175A004}"/>
              </a:ext>
            </a:extLst>
          </p:cNvPr>
          <p:cNvSpPr/>
          <p:nvPr/>
        </p:nvSpPr>
        <p:spPr>
          <a:xfrm>
            <a:off x="4570789" y="54636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CF8A011-0C35-2760-A574-2E81C602EFAD}"/>
              </a:ext>
            </a:extLst>
          </p:cNvPr>
          <p:cNvSpPr/>
          <p:nvPr/>
        </p:nvSpPr>
        <p:spPr>
          <a:xfrm>
            <a:off x="4983395" y="491748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DF19A739-6698-57F5-1EBD-92C8BC0F4746}"/>
              </a:ext>
            </a:extLst>
          </p:cNvPr>
          <p:cNvSpPr/>
          <p:nvPr/>
        </p:nvSpPr>
        <p:spPr>
          <a:xfrm>
            <a:off x="5320125" y="377336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263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Affichage à l'écran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9</cp:revision>
  <dcterms:created xsi:type="dcterms:W3CDTF">2016-09-05T07:24:17Z</dcterms:created>
  <dcterms:modified xsi:type="dcterms:W3CDTF">2022-12-14T13:14:09Z</dcterms:modified>
</cp:coreProperties>
</file>