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00" d="100"/>
          <a:sy n="300" d="100"/>
        </p:scale>
        <p:origin x="-9498" y="-4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1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7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1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6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9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4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6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5C84-83A3-4BA4-A1C9-457FD259AAD1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23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28" y="1944621"/>
            <a:ext cx="3907544" cy="2968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3500" y="2114550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870450" y="208438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1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7692" y="3875088"/>
            <a:ext cx="897733" cy="1968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173361" y="252253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173361" y="3100453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3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173361" y="361635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4</a:t>
            </a:r>
            <a:endParaRPr lang="fr-FR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40" y="2441508"/>
            <a:ext cx="3907544" cy="29687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8112" y="2614612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45830" y="3203575"/>
            <a:ext cx="230983" cy="515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45830" y="4091814"/>
            <a:ext cx="230983" cy="515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726112" y="2283519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06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40" y="2939515"/>
            <a:ext cx="2510985" cy="1907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" t="10319" r="65067" b="15482"/>
          <a:stretch/>
        </p:blipFill>
        <p:spPr>
          <a:xfrm>
            <a:off x="6437313" y="3140902"/>
            <a:ext cx="847726" cy="1409667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657851" y="3371849"/>
            <a:ext cx="257174" cy="4071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657851" y="3948941"/>
            <a:ext cx="257174" cy="3801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5622925" y="3206750"/>
            <a:ext cx="6350" cy="1193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629275" y="4400550"/>
            <a:ext cx="7270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622925" y="3202814"/>
            <a:ext cx="371475" cy="393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984875" y="3274251"/>
            <a:ext cx="371475" cy="393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984875" y="3202814"/>
            <a:ext cx="0" cy="7143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354762" y="3274251"/>
            <a:ext cx="0" cy="1126299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6505576" y="3371849"/>
            <a:ext cx="217487" cy="407195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505576" y="3948941"/>
            <a:ext cx="217487" cy="380172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>
            <a:off x="6477000" y="3272283"/>
            <a:ext cx="0" cy="1128267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477000" y="4400550"/>
            <a:ext cx="727075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830218" y="3196910"/>
            <a:ext cx="371475" cy="393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6469062" y="3272283"/>
            <a:ext cx="371475" cy="393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832600" y="3202814"/>
            <a:ext cx="0" cy="71437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213997" y="3196910"/>
            <a:ext cx="794" cy="1195768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366576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2023-04-05T14:28:08Z</dcterms:created>
  <dcterms:modified xsi:type="dcterms:W3CDTF">2023-04-05T14:43:39Z</dcterms:modified>
</cp:coreProperties>
</file>