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B47D2-DC99-4023-8FAB-B1A01B8BED66}" type="datetimeFigureOut">
              <a:rPr lang="fr-FR" smtClean="0"/>
              <a:t>11/07/2023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E27B1-7D19-4D3E-BA9F-563B97DD4C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7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45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38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A2100-C676-CB59-F0D4-DDFA6C3E7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0478A0-7876-16F9-B5E1-A93C8754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3F4D0-0E29-C759-B773-5923B065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B34A7F-6E02-EE21-AB66-959586AD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78FEA-22F9-39D4-A75B-15ED161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10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71F62-D4A5-9A6E-C5F1-38677953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79A00-A72F-10C0-DC23-0EFEDD89B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8C28F-75A6-C9F0-2A88-9C195F96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C0647-A9B7-16E2-26D6-42F974A4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147DE-9D3B-7BB8-D48D-587EE145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36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736EF8E-12A9-96DF-59F6-7E0FEA6C8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CD8085-B5EF-2D60-EF48-4621DA51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4A050-C98C-F38A-CDCB-FFEBE3B3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ABEEC1-A054-EB6C-DC60-0383E9A4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35C99-EFBA-08FB-77E1-14FED79C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44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1789-A881-21DF-F768-41DE421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B904D-76C8-63EF-4030-65504778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8D787B-CD1F-C9CB-CCD3-56449920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7E0013-FB61-929E-AA42-FEC751BE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6C036C-D2BF-D064-953C-42EDAA40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2EAD9-13E2-EB7E-FCD3-1AF68EE2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C32D1-5206-ECA0-FDBE-1BA3995F9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9D99DE-7F61-2715-6B9A-21EC3DDE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5EC0E-96DB-5BE3-A16A-F0838839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CD20F8-E76C-18A7-79ED-8BCD807D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2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EAB7B-1CBB-2615-65CB-A8B3A291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97B14-9615-64C9-AEE3-7B90CE05F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5AA50D-91C8-15C1-6D71-C4C4FF6B9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F4B93A-7DAC-3167-9EC5-5C366C22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11/07/2023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19490C-CFEF-317B-ABE3-91624F9C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675D8E-0794-D3A9-8C8F-0EBEF314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4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84011-D88D-99F4-E350-99706DA0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3DC47-50D2-5969-3E49-BFCADF10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74D865-0419-722C-818D-2B897B76F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F47B59-3B46-B397-4335-7FCC4FD2C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EC3DC4-F61D-2502-DAA7-F460B7AB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3D1EB6-E3A0-6C68-F90E-7D9D63BF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11/07/2023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81AB3A-423A-CFBF-1298-A32035EC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549E60-108E-7211-C32E-AD67124A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EDD42-DB08-997C-DB2C-7BAF11F5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834040-62F2-ED4C-1C9E-826BDEC0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11/07/2023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DDBC9A-8643-D5CF-C2EB-9BF7EB08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1CD2AB-E0CB-BD26-8B32-FEB22961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85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A50BC0-8C11-D434-CD23-5C937A7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11/07/2023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ABE458-DDD7-22EE-F337-25CA45D8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E490E2-5127-98C7-4B7A-172AFBB6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21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FCCA7-FD7D-87D9-A512-84B1E93C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663DF-5442-A2E5-83D4-99B1EC16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6B7356-7EFE-F9FF-9909-D9619048A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B794CE-25FB-C8AC-A0C3-218831F2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11/07/2023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934E45-6EC3-0C62-F1EC-7BAD3FB3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A03DE2-B5D6-3ECA-0B30-E223865D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4887D-41FD-9764-7B42-DE3ECCD6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85086F-850C-8AC9-F129-020B675CC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2D88C6-61DC-DFE5-C1A6-3F99C2059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A9B683-4DF2-9F8A-CB4A-1778F6C3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11/07/2023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F704F2-1745-A6FF-F982-8726A18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5B1E50-03F0-D000-BC5C-2A800487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3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7B0DCC2-7597-E02D-AD1B-42D74BDB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05CCB-32D7-9C69-BC87-7DD72BC3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E4C8BB-5DF1-4481-63CC-467130494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5551-6D9B-4F56-8A53-B2612FCF8466}" type="datetimeFigureOut">
              <a:rPr lang="fr-FR" smtClean="0"/>
              <a:t>11/07/2023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420281-8561-857F-8502-5E87DCCAD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D3315-4602-D08A-63A8-064ADA0AD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83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9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806C310-CECC-D298-6093-2428EBEBC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5" t="21819" r="26407" b="4935"/>
          <a:stretch/>
        </p:blipFill>
        <p:spPr>
          <a:xfrm>
            <a:off x="5686934" y="2674917"/>
            <a:ext cx="1711393" cy="15081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5D827E-8EBC-6F16-EFAC-E90F6CC08043}"/>
              </a:ext>
            </a:extLst>
          </p:cNvPr>
          <p:cNvSpPr/>
          <p:nvPr/>
        </p:nvSpPr>
        <p:spPr>
          <a:xfrm>
            <a:off x="5686933" y="2674917"/>
            <a:ext cx="1694815" cy="15081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B0761-EE86-51B5-9BE6-06089110C934}"/>
              </a:ext>
            </a:extLst>
          </p:cNvPr>
          <p:cNvSpPr/>
          <p:nvPr/>
        </p:nvSpPr>
        <p:spPr>
          <a:xfrm>
            <a:off x="4452415" y="3670465"/>
            <a:ext cx="395400" cy="56025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4B2446-3A12-E9AD-869D-E1B0F874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74" b="96623" l="8772" r="95965">
                        <a14:foregroundMark x1="86491" y1="91777" x2="86491" y2="91777"/>
                        <a14:foregroundMark x1="82456" y1="85756" x2="82456" y2="85756"/>
                        <a14:foregroundMark x1="84737" y1="86197" x2="84737" y2="86197"/>
                        <a14:foregroundMark x1="90877" y1="93098" x2="90877" y2="93098"/>
                        <a14:foregroundMark x1="96140" y1="91777" x2="96140" y2="91777"/>
                        <a14:foregroundMark x1="84912" y1="97063" x2="84912" y2="97063"/>
                        <a14:foregroundMark x1="48421" y1="86637" x2="48421" y2="86637"/>
                        <a14:foregroundMark x1="14211" y1="41263" x2="14211" y2="41263"/>
                        <a14:foregroundMark x1="14211" y1="41263" x2="14211" y2="41263"/>
                        <a14:foregroundMark x1="8947" y1="80470" x2="8947" y2="80470"/>
                        <a14:foregroundMark x1="15965" y1="8664" x2="15965" y2="8664"/>
                        <a14:foregroundMark x1="82982" y1="5874" x2="82982" y2="5874"/>
                        <a14:foregroundMark x1="34561" y1="23495" x2="34561" y2="23495"/>
                        <a14:foregroundMark x1="21053" y1="24229" x2="21053" y2="24229"/>
                        <a14:foregroundMark x1="22456" y1="24670" x2="44035" y2="42878"/>
                        <a14:foregroundMark x1="44035" y1="42878" x2="55263" y2="38473"/>
                        <a14:backgroundMark x1="14561" y1="39501" x2="14561" y2="39501"/>
                        <a14:backgroundMark x1="15088" y1="40382" x2="15088" y2="40382"/>
                        <a14:backgroundMark x1="14035" y1="60206" x2="14035" y2="60206"/>
                        <a14:backgroundMark x1="14035" y1="60206" x2="14035" y2="60206"/>
                        <a14:backgroundMark x1="13509" y1="61527" x2="13509" y2="61527"/>
                        <a14:backgroundMark x1="15088" y1="32452" x2="15088" y2="324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4710" y="2158067"/>
            <a:ext cx="1694815" cy="2025015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A591C10E-7BCE-BF89-C212-2A320D743F16}"/>
              </a:ext>
            </a:extLst>
          </p:cNvPr>
          <p:cNvSpPr/>
          <p:nvPr/>
        </p:nvSpPr>
        <p:spPr>
          <a:xfrm>
            <a:off x="4847167" y="2586558"/>
            <a:ext cx="838200" cy="1054110"/>
          </a:xfrm>
          <a:custGeom>
            <a:avLst/>
            <a:gdLst>
              <a:gd name="connsiteX0" fmla="*/ 838200 w 838200"/>
              <a:gd name="connsiteY0" fmla="*/ 179939 h 1149373"/>
              <a:gd name="connsiteX1" fmla="*/ 558800 w 838200"/>
              <a:gd name="connsiteY1" fmla="*/ 74106 h 1149373"/>
              <a:gd name="connsiteX2" fmla="*/ 0 w 838200"/>
              <a:gd name="connsiteY2" fmla="*/ 1149373 h 1149373"/>
              <a:gd name="connsiteX0" fmla="*/ 838200 w 839188"/>
              <a:gd name="connsiteY0" fmla="*/ 174720 h 1144154"/>
              <a:gd name="connsiteX1" fmla="*/ 558800 w 839188"/>
              <a:gd name="connsiteY1" fmla="*/ 68887 h 1144154"/>
              <a:gd name="connsiteX2" fmla="*/ 0 w 839188"/>
              <a:gd name="connsiteY2" fmla="*/ 1144154 h 1144154"/>
              <a:gd name="connsiteX0" fmla="*/ 838200 w 838200"/>
              <a:gd name="connsiteY0" fmla="*/ 173901 h 1143335"/>
              <a:gd name="connsiteX1" fmla="*/ 558800 w 838200"/>
              <a:gd name="connsiteY1" fmla="*/ 68068 h 1143335"/>
              <a:gd name="connsiteX2" fmla="*/ 0 w 838200"/>
              <a:gd name="connsiteY2" fmla="*/ 1143335 h 1143335"/>
              <a:gd name="connsiteX0" fmla="*/ 838200 w 838200"/>
              <a:gd name="connsiteY0" fmla="*/ 38892 h 1008326"/>
              <a:gd name="connsiteX1" fmla="*/ 372533 w 838200"/>
              <a:gd name="connsiteY1" fmla="*/ 216692 h 1008326"/>
              <a:gd name="connsiteX2" fmla="*/ 0 w 838200"/>
              <a:gd name="connsiteY2" fmla="*/ 1008326 h 1008326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0153 h 1049587"/>
              <a:gd name="connsiteX1" fmla="*/ 372533 w 838200"/>
              <a:gd name="connsiteY1" fmla="*/ 257953 h 1049587"/>
              <a:gd name="connsiteX2" fmla="*/ 0 w 838200"/>
              <a:gd name="connsiteY2" fmla="*/ 1049587 h 1049587"/>
              <a:gd name="connsiteX0" fmla="*/ 838200 w 838200"/>
              <a:gd name="connsiteY0" fmla="*/ 0 h 969434"/>
              <a:gd name="connsiteX1" fmla="*/ 0 w 838200"/>
              <a:gd name="connsiteY1" fmla="*/ 969434 h 969434"/>
              <a:gd name="connsiteX0" fmla="*/ 838200 w 838200"/>
              <a:gd name="connsiteY0" fmla="*/ 80309 h 1049743"/>
              <a:gd name="connsiteX1" fmla="*/ 0 w 838200"/>
              <a:gd name="connsiteY1" fmla="*/ 1049743 h 1049743"/>
              <a:gd name="connsiteX0" fmla="*/ 838200 w 838200"/>
              <a:gd name="connsiteY0" fmla="*/ 84676 h 1054110"/>
              <a:gd name="connsiteX1" fmla="*/ 0 w 838200"/>
              <a:gd name="connsiteY1" fmla="*/ 1054110 h 105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0" h="1054110">
                <a:moveTo>
                  <a:pt x="838200" y="84676"/>
                </a:moveTo>
                <a:cubicBezTo>
                  <a:pt x="537633" y="-286445"/>
                  <a:pt x="80433" y="658998"/>
                  <a:pt x="0" y="1054110"/>
                </a:cubicBezTo>
              </a:path>
            </a:pathLst>
          </a:custGeom>
          <a:ln w="2857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DE36F-0BFD-5709-5C7A-F920DF2BE9BE}"/>
              </a:ext>
            </a:extLst>
          </p:cNvPr>
          <p:cNvSpPr/>
          <p:nvPr/>
        </p:nvSpPr>
        <p:spPr>
          <a:xfrm>
            <a:off x="6354233" y="3831167"/>
            <a:ext cx="271582" cy="28101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88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A3B7E3-4A5B-A8ED-640C-1D802160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15" y="0"/>
            <a:ext cx="900336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18EB48-A973-35A6-0469-960D2E3A6559}"/>
              </a:ext>
            </a:extLst>
          </p:cNvPr>
          <p:cNvSpPr/>
          <p:nvPr/>
        </p:nvSpPr>
        <p:spPr>
          <a:xfrm>
            <a:off x="1611086" y="685800"/>
            <a:ext cx="4484914" cy="3037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419EAF-1123-F32A-6DB0-BCE2B484EAF2}"/>
              </a:ext>
            </a:extLst>
          </p:cNvPr>
          <p:cNvSpPr/>
          <p:nvPr/>
        </p:nvSpPr>
        <p:spPr>
          <a:xfrm>
            <a:off x="6095999" y="685799"/>
            <a:ext cx="4484914" cy="30371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BD4BB-123B-1937-A27E-0884D2E05CA7}"/>
              </a:ext>
            </a:extLst>
          </p:cNvPr>
          <p:cNvSpPr/>
          <p:nvPr/>
        </p:nvSpPr>
        <p:spPr>
          <a:xfrm>
            <a:off x="1619472" y="3722915"/>
            <a:ext cx="4484914" cy="31350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E9166-240C-C5BF-CAEA-1875A102A0FA}"/>
              </a:ext>
            </a:extLst>
          </p:cNvPr>
          <p:cNvSpPr/>
          <p:nvPr/>
        </p:nvSpPr>
        <p:spPr>
          <a:xfrm>
            <a:off x="6104385" y="3722914"/>
            <a:ext cx="4484914" cy="313508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BB6CA09-21FB-4444-60CF-54609392CDF2}"/>
              </a:ext>
            </a:extLst>
          </p:cNvPr>
          <p:cNvSpPr/>
          <p:nvPr/>
        </p:nvSpPr>
        <p:spPr>
          <a:xfrm>
            <a:off x="2002972" y="1066801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HG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149FC31-0154-967B-A252-695A7D037CE5}"/>
              </a:ext>
            </a:extLst>
          </p:cNvPr>
          <p:cNvSpPr/>
          <p:nvPr/>
        </p:nvSpPr>
        <p:spPr>
          <a:xfrm>
            <a:off x="6504656" y="1066801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C000"/>
                </a:solidFill>
              </a:rPr>
              <a:t>HD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604D4B2-E224-1F12-5D8A-B9639733B662}"/>
              </a:ext>
            </a:extLst>
          </p:cNvPr>
          <p:cNvSpPr/>
          <p:nvPr/>
        </p:nvSpPr>
        <p:spPr>
          <a:xfrm>
            <a:off x="2002972" y="4180113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00B050"/>
                </a:solidFill>
              </a:rPr>
              <a:t>BG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BDF5A01-2488-5307-E3B1-4F64F3CD655D}"/>
              </a:ext>
            </a:extLst>
          </p:cNvPr>
          <p:cNvSpPr/>
          <p:nvPr/>
        </p:nvSpPr>
        <p:spPr>
          <a:xfrm>
            <a:off x="6504656" y="4180113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00B0F0"/>
                </a:solidFill>
              </a:rPr>
              <a:t>BD</a:t>
            </a:r>
            <a:endParaRPr lang="fr-F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8447386-1BAF-0DA3-7108-D708FBAC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86" y="968839"/>
            <a:ext cx="5094972" cy="39000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6F518-0F18-6DE7-67AF-8BC346B66567}"/>
              </a:ext>
            </a:extLst>
          </p:cNvPr>
          <p:cNvSpPr/>
          <p:nvPr/>
        </p:nvSpPr>
        <p:spPr>
          <a:xfrm>
            <a:off x="3519102" y="13901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8E2237-A569-FC91-0C28-84C7541270B6}"/>
              </a:ext>
            </a:extLst>
          </p:cNvPr>
          <p:cNvSpPr/>
          <p:nvPr/>
        </p:nvSpPr>
        <p:spPr>
          <a:xfrm>
            <a:off x="3649734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892E7-1A05-1894-925C-6A7129B332E2}"/>
              </a:ext>
            </a:extLst>
          </p:cNvPr>
          <p:cNvSpPr/>
          <p:nvPr/>
        </p:nvSpPr>
        <p:spPr>
          <a:xfrm>
            <a:off x="4056735" y="13948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F6F214A-558A-4D76-D72A-630BAEF7E1A3}"/>
              </a:ext>
            </a:extLst>
          </p:cNvPr>
          <p:cNvSpPr/>
          <p:nvPr/>
        </p:nvSpPr>
        <p:spPr>
          <a:xfrm>
            <a:off x="4187367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607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77CF48-0FB4-00AE-38ED-592A8B1BF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5" y="1088258"/>
            <a:ext cx="5105410" cy="23439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5932BF-C6B2-13E8-E06A-A6C5E38AED24}"/>
              </a:ext>
            </a:extLst>
          </p:cNvPr>
          <p:cNvSpPr/>
          <p:nvPr/>
        </p:nvSpPr>
        <p:spPr>
          <a:xfrm>
            <a:off x="6425285" y="1852082"/>
            <a:ext cx="275553" cy="1878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A3D38C-F8E6-18B9-0795-6A15C7EACEA1}"/>
              </a:ext>
            </a:extLst>
          </p:cNvPr>
          <p:cNvSpPr/>
          <p:nvPr/>
        </p:nvSpPr>
        <p:spPr>
          <a:xfrm>
            <a:off x="6440294" y="15435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8E8226C-583A-33B1-426D-088637C6663A}"/>
              </a:ext>
            </a:extLst>
          </p:cNvPr>
          <p:cNvSpPr/>
          <p:nvPr/>
        </p:nvSpPr>
        <p:spPr>
          <a:xfrm>
            <a:off x="5348094" y="1797314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50CE5-C3AB-C640-D705-0DAD1AC5C25C}"/>
              </a:ext>
            </a:extLst>
          </p:cNvPr>
          <p:cNvSpPr/>
          <p:nvPr/>
        </p:nvSpPr>
        <p:spPr>
          <a:xfrm>
            <a:off x="5002885" y="2035176"/>
            <a:ext cx="275553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DCC86E1-41A9-A506-C4F3-DBDD2949675E}"/>
              </a:ext>
            </a:extLst>
          </p:cNvPr>
          <p:cNvSpPr/>
          <p:nvPr/>
        </p:nvSpPr>
        <p:spPr>
          <a:xfrm>
            <a:off x="4450093" y="1729315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528AB9-431F-FDC3-54F3-BD941417BB5E}"/>
              </a:ext>
            </a:extLst>
          </p:cNvPr>
          <p:cNvSpPr/>
          <p:nvPr/>
        </p:nvSpPr>
        <p:spPr>
          <a:xfrm>
            <a:off x="4554728" y="2035175"/>
            <a:ext cx="414147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ADB563-9337-4321-C624-E5AEE59CBFE4}"/>
              </a:ext>
            </a:extLst>
          </p:cNvPr>
          <p:cNvSpPr/>
          <p:nvPr/>
        </p:nvSpPr>
        <p:spPr>
          <a:xfrm>
            <a:off x="3564129" y="1344294"/>
            <a:ext cx="311912" cy="1492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6A4927A-DAAE-2FBF-ECAC-EEC156FD1C7C}"/>
              </a:ext>
            </a:extLst>
          </p:cNvPr>
          <p:cNvSpPr/>
          <p:nvPr/>
        </p:nvSpPr>
        <p:spPr>
          <a:xfrm>
            <a:off x="3964245" y="1297983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983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22B1CCA-A09F-301F-6AF6-FB0EA90AD38C}"/>
              </a:ext>
            </a:extLst>
          </p:cNvPr>
          <p:cNvSpPr/>
          <p:nvPr/>
        </p:nvSpPr>
        <p:spPr>
          <a:xfrm>
            <a:off x="2498725" y="558800"/>
            <a:ext cx="7197725" cy="5032375"/>
          </a:xfrm>
          <a:prstGeom prst="roundRect">
            <a:avLst>
              <a:gd name="adj" fmla="val 2563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D6686F-2E65-0547-0682-EE5A65661C49}"/>
              </a:ext>
            </a:extLst>
          </p:cNvPr>
          <p:cNvSpPr/>
          <p:nvPr/>
        </p:nvSpPr>
        <p:spPr>
          <a:xfrm>
            <a:off x="9268367" y="444840"/>
            <a:ext cx="540000" cy="54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D0F1C62-4A2A-B666-7502-049C7C25D0A4}"/>
              </a:ext>
            </a:extLst>
          </p:cNvPr>
          <p:cNvGrpSpPr/>
          <p:nvPr/>
        </p:nvGrpSpPr>
        <p:grpSpPr>
          <a:xfrm>
            <a:off x="5520000" y="3595748"/>
            <a:ext cx="1152000" cy="576000"/>
            <a:chOff x="4651128" y="2719448"/>
            <a:chExt cx="1152000" cy="57600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6AC4655F-6AF9-CEA9-D360-4BE585B7518E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F9FE0CB-A203-D3AC-9256-36E23700CF14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AABBA12-F10A-33FD-B66D-8B4189D2E8AD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D1BADA4-4E32-62A7-02DC-8765E49C54C2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D47FC82-642A-421F-461D-8365445C145C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E1DC1988-7CE7-61C5-7C72-AAB8C51DC889}"/>
              </a:ext>
            </a:extLst>
          </p:cNvPr>
          <p:cNvSpPr/>
          <p:nvPr/>
        </p:nvSpPr>
        <p:spPr>
          <a:xfrm>
            <a:off x="9448367" y="624840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2CE7AFC-2F2D-0EFE-962A-3C22AD796645}"/>
              </a:ext>
            </a:extLst>
          </p:cNvPr>
          <p:cNvSpPr/>
          <p:nvPr/>
        </p:nvSpPr>
        <p:spPr>
          <a:xfrm>
            <a:off x="2563633" y="624840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345DC53-F25D-5DBC-A452-24C20CEB72B6}"/>
              </a:ext>
            </a:extLst>
          </p:cNvPr>
          <p:cNvSpPr/>
          <p:nvPr/>
        </p:nvSpPr>
        <p:spPr>
          <a:xfrm>
            <a:off x="2563633" y="5332919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62F5E2C-76C8-EFBF-D0B2-341EA320E0C4}"/>
              </a:ext>
            </a:extLst>
          </p:cNvPr>
          <p:cNvSpPr/>
          <p:nvPr/>
        </p:nvSpPr>
        <p:spPr>
          <a:xfrm>
            <a:off x="9448367" y="5332919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8C5AF5C-3A82-5FDB-D1FB-17A8287446EC}"/>
              </a:ext>
            </a:extLst>
          </p:cNvPr>
          <p:cNvSpPr/>
          <p:nvPr/>
        </p:nvSpPr>
        <p:spPr>
          <a:xfrm>
            <a:off x="2495550" y="558799"/>
            <a:ext cx="7197725" cy="5032375"/>
          </a:xfrm>
          <a:prstGeom prst="roundRect">
            <a:avLst>
              <a:gd name="adj" fmla="val 2563"/>
            </a:avLst>
          </a:prstGeom>
          <a:noFill/>
          <a:ln w="952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020B901-6D5A-5BF4-A831-7A1BFD63FA63}"/>
              </a:ext>
            </a:extLst>
          </p:cNvPr>
          <p:cNvCxnSpPr>
            <a:cxnSpLocks/>
            <a:stCxn id="13" idx="7"/>
            <a:endCxn id="20" idx="7"/>
          </p:cNvCxnSpPr>
          <p:nvPr/>
        </p:nvCxnSpPr>
        <p:spPr>
          <a:xfrm flipV="1">
            <a:off x="9602007" y="523921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9945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8E6440E-E176-31CC-576D-58E153CC6153}"/>
              </a:ext>
            </a:extLst>
          </p:cNvPr>
          <p:cNvCxnSpPr>
            <a:cxnSpLocks/>
            <a:stCxn id="26" idx="7"/>
            <a:endCxn id="18" idx="1"/>
          </p:cNvCxnSpPr>
          <p:nvPr/>
        </p:nvCxnSpPr>
        <p:spPr>
          <a:xfrm flipV="1">
            <a:off x="6607337" y="492450"/>
            <a:ext cx="2780558" cy="31851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8480C36-DBD2-57A8-05FD-46ACA9FE3A81}"/>
              </a:ext>
            </a:extLst>
          </p:cNvPr>
          <p:cNvCxnSpPr>
            <a:cxnSpLocks/>
            <a:stCxn id="44" idx="6"/>
            <a:endCxn id="18" idx="0"/>
          </p:cNvCxnSpPr>
          <p:nvPr/>
        </p:nvCxnSpPr>
        <p:spPr>
          <a:xfrm flipV="1">
            <a:off x="6642136" y="413369"/>
            <a:ext cx="2936678" cy="727637"/>
          </a:xfrm>
          <a:prstGeom prst="line">
            <a:avLst/>
          </a:prstGeom>
          <a:ln w="95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2AA88EBA-C6F2-DB7F-EAAF-6D2D68863C19}"/>
              </a:ext>
            </a:extLst>
          </p:cNvPr>
          <p:cNvGrpSpPr/>
          <p:nvPr/>
        </p:nvGrpSpPr>
        <p:grpSpPr>
          <a:xfrm>
            <a:off x="2360064" y="413369"/>
            <a:ext cx="7488750" cy="5318744"/>
            <a:chOff x="2360064" y="413369"/>
            <a:chExt cx="7488750" cy="531874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628F00C-8178-6461-055F-28F39D002EDF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594D3D6-FA6E-F41B-5AC6-7CD3AB3EC3F2}"/>
                </a:ext>
              </a:extLst>
            </p:cNvPr>
            <p:cNvSpPr/>
            <p:nvPr/>
          </p:nvSpPr>
          <p:spPr>
            <a:xfrm>
              <a:off x="930881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DEF784C-1178-FBDE-FAF1-0333D2934939}"/>
                </a:ext>
              </a:extLst>
            </p:cNvPr>
            <p:cNvSpPr/>
            <p:nvPr/>
          </p:nvSpPr>
          <p:spPr>
            <a:xfrm>
              <a:off x="948881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F634073-D9C2-CE36-DCB7-19059C1AE4EB}"/>
                </a:ext>
              </a:extLst>
            </p:cNvPr>
            <p:cNvSpPr/>
            <p:nvPr/>
          </p:nvSpPr>
          <p:spPr>
            <a:xfrm>
              <a:off x="236006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92714AE-D7F0-E080-049A-CF288D410D95}"/>
                </a:ext>
              </a:extLst>
            </p:cNvPr>
            <p:cNvSpPr/>
            <p:nvPr/>
          </p:nvSpPr>
          <p:spPr>
            <a:xfrm>
              <a:off x="254006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939758F0-26EF-5C18-8F85-AAAF733142AB}"/>
                </a:ext>
              </a:extLst>
            </p:cNvPr>
            <p:cNvSpPr/>
            <p:nvPr/>
          </p:nvSpPr>
          <p:spPr>
            <a:xfrm>
              <a:off x="236006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2D845B1-880D-7B54-7856-2DB9B542D0D9}"/>
                </a:ext>
              </a:extLst>
            </p:cNvPr>
            <p:cNvSpPr/>
            <p:nvPr/>
          </p:nvSpPr>
          <p:spPr>
            <a:xfrm>
              <a:off x="254006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51B307C-1FCF-3EFE-22C2-5A10CAE2857B}"/>
                </a:ext>
              </a:extLst>
            </p:cNvPr>
            <p:cNvSpPr/>
            <p:nvPr/>
          </p:nvSpPr>
          <p:spPr>
            <a:xfrm>
              <a:off x="930881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D2A46BB3-E2FC-7F94-0B6C-1BAA69A27818}"/>
                </a:ext>
              </a:extLst>
            </p:cNvPr>
            <p:cNvSpPr/>
            <p:nvPr/>
          </p:nvSpPr>
          <p:spPr>
            <a:xfrm>
              <a:off x="948881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C3FCF92D-4710-A002-F379-857571DCDCCC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71887B04-2067-46D3-699F-3A3B20866B0E}"/>
              </a:ext>
            </a:extLst>
          </p:cNvPr>
          <p:cNvGrpSpPr/>
          <p:nvPr/>
        </p:nvGrpSpPr>
        <p:grpSpPr>
          <a:xfrm>
            <a:off x="5528439" y="995505"/>
            <a:ext cx="1152000" cy="576000"/>
            <a:chOff x="4651128" y="2719448"/>
            <a:chExt cx="1152000" cy="576000"/>
          </a:xfrm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A8880BFF-D082-AF63-BADA-483F80149951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74356771-F6CB-8F97-682A-3AE8DF7DF1B4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1EB8C60-C6DA-F528-AB2B-99F39AAD6591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BA3054C-CE4D-D73D-AFC7-335D605BBB04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2E02B75-C7B6-6B44-4854-5400439B2673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8F54FE9-AC9C-A3B7-F752-D80176B41DA2}"/>
              </a:ext>
            </a:extLst>
          </p:cNvPr>
          <p:cNvCxnSpPr>
            <a:cxnSpLocks/>
            <a:stCxn id="29" idx="7"/>
            <a:endCxn id="18" idx="7"/>
          </p:cNvCxnSpPr>
          <p:nvPr/>
        </p:nvCxnSpPr>
        <p:spPr>
          <a:xfrm flipV="1">
            <a:off x="9642454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E7EC815-4522-755A-33C0-CDC2E150E4EA}"/>
              </a:ext>
            </a:extLst>
          </p:cNvPr>
          <p:cNvCxnSpPr>
            <a:cxnSpLocks/>
            <a:stCxn id="39" idx="5"/>
            <a:endCxn id="38" idx="5"/>
          </p:cNvCxnSpPr>
          <p:nvPr/>
        </p:nvCxnSpPr>
        <p:spPr>
          <a:xfrm>
            <a:off x="9642454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9DD06F64-CA94-3B36-C42E-7B43AA2DA82C}"/>
              </a:ext>
            </a:extLst>
          </p:cNvPr>
          <p:cNvCxnSpPr>
            <a:cxnSpLocks/>
            <a:stCxn id="36" idx="3"/>
            <a:endCxn id="37" idx="3"/>
          </p:cNvCxnSpPr>
          <p:nvPr/>
        </p:nvCxnSpPr>
        <p:spPr>
          <a:xfrm flipV="1">
            <a:off x="2439145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B3EF652-7259-32DD-2685-23B5EF24118F}"/>
              </a:ext>
            </a:extLst>
          </p:cNvPr>
          <p:cNvCxnSpPr>
            <a:cxnSpLocks/>
            <a:stCxn id="34" idx="1"/>
            <a:endCxn id="33" idx="1"/>
          </p:cNvCxnSpPr>
          <p:nvPr/>
        </p:nvCxnSpPr>
        <p:spPr>
          <a:xfrm flipH="1" flipV="1">
            <a:off x="2439145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8F850B8-3CB3-F3F4-CA64-8745AF91F784}"/>
                  </a:ext>
                </a:extLst>
              </p:cNvPr>
              <p:cNvSpPr txBox="1"/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8F850B8-3CB3-F3F4-CA64-8745AF91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blipFill>
                <a:blip r:embed="rId2"/>
                <a:stretch>
                  <a:fillRect l="-10667" r="-5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7905450E-B111-2694-28E1-42F3771697D9}"/>
                  </a:ext>
                </a:extLst>
              </p:cNvPr>
              <p:cNvSpPr txBox="1"/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7905450E-B111-2694-28E1-42F377169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B67FE794-51B5-2732-98FE-2AEEC81E20EA}"/>
              </a:ext>
            </a:extLst>
          </p:cNvPr>
          <p:cNvCxnSpPr>
            <a:cxnSpLocks/>
            <a:stCxn id="25" idx="1"/>
            <a:endCxn id="33" idx="7"/>
          </p:cNvCxnSpPr>
          <p:nvPr/>
        </p:nvCxnSpPr>
        <p:spPr>
          <a:xfrm flipH="1" flipV="1">
            <a:off x="2820983" y="492450"/>
            <a:ext cx="2766899" cy="3185159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80EEE635-3532-90F1-3CA2-71D5AAB3D788}"/>
              </a:ext>
            </a:extLst>
          </p:cNvPr>
          <p:cNvCxnSpPr>
            <a:cxnSpLocks/>
            <a:stCxn id="27" idx="3"/>
            <a:endCxn id="36" idx="5"/>
          </p:cNvCxnSpPr>
          <p:nvPr/>
        </p:nvCxnSpPr>
        <p:spPr>
          <a:xfrm flipH="1">
            <a:off x="2820983" y="4090538"/>
            <a:ext cx="2766899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86E7F2C-4A13-140F-5883-47300EEC4093}"/>
              </a:ext>
            </a:extLst>
          </p:cNvPr>
          <p:cNvCxnSpPr>
            <a:cxnSpLocks/>
            <a:stCxn id="28" idx="5"/>
            <a:endCxn id="38" idx="3"/>
          </p:cNvCxnSpPr>
          <p:nvPr/>
        </p:nvCxnSpPr>
        <p:spPr>
          <a:xfrm>
            <a:off x="6607337" y="4090538"/>
            <a:ext cx="2780558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3E4D1E3-B5EF-B965-324F-CE2A687E2DCF}"/>
                  </a:ext>
                </a:extLst>
              </p:cNvPr>
              <p:cNvSpPr txBox="1"/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3E4D1E3-B5EF-B965-324F-CE2A687E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blipFill>
                <a:blip r:embed="rId4"/>
                <a:stretch>
                  <a:fillRect l="-10526" r="-39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D2805B35-E677-79FB-41CC-A55C43D979E8}"/>
              </a:ext>
            </a:extLst>
          </p:cNvPr>
          <p:cNvGrpSpPr/>
          <p:nvPr/>
        </p:nvGrpSpPr>
        <p:grpSpPr>
          <a:xfrm>
            <a:off x="2606758" y="1090333"/>
            <a:ext cx="6982485" cy="4104195"/>
            <a:chOff x="2606758" y="1090333"/>
            <a:chExt cx="6982485" cy="4104195"/>
          </a:xfrm>
        </p:grpSpPr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94D40B67-7215-FDE9-225C-3D8366D56538}"/>
                </a:ext>
              </a:extLst>
            </p:cNvPr>
            <p:cNvGrpSpPr/>
            <p:nvPr/>
          </p:nvGrpSpPr>
          <p:grpSpPr>
            <a:xfrm>
              <a:off x="2606758" y="4546528"/>
              <a:ext cx="6982485" cy="648000"/>
              <a:chOff x="2606758" y="4546528"/>
              <a:chExt cx="6982485" cy="648000"/>
            </a:xfrm>
          </p:grpSpPr>
          <p:sp>
            <p:nvSpPr>
              <p:cNvPr id="95" name="Rectangle : coins arrondis 94">
                <a:extLst>
                  <a:ext uri="{FF2B5EF4-FFF2-40B4-BE49-F238E27FC236}">
                    <a16:creationId xmlns:a16="http://schemas.microsoft.com/office/drawing/2014/main" id="{97D17C59-DFA8-87BB-F58B-2A01F6AA4726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Rectangle : coins arrondis 95">
                <a:extLst>
                  <a:ext uri="{FF2B5EF4-FFF2-40B4-BE49-F238E27FC236}">
                    <a16:creationId xmlns:a16="http://schemas.microsoft.com/office/drawing/2014/main" id="{4FDD15BE-9BF4-C8D3-8AD8-422FA9EA6550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Rectangle : coins arrondis 96">
                <a:extLst>
                  <a:ext uri="{FF2B5EF4-FFF2-40B4-BE49-F238E27FC236}">
                    <a16:creationId xmlns:a16="http://schemas.microsoft.com/office/drawing/2014/main" id="{BF7F4C90-2DAC-D8DA-F41D-BF9A49F29FE9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Rectangle : coins arrondis 97">
                <a:extLst>
                  <a:ext uri="{FF2B5EF4-FFF2-40B4-BE49-F238E27FC236}">
                    <a16:creationId xmlns:a16="http://schemas.microsoft.com/office/drawing/2014/main" id="{975642D5-F8BC-68BC-95E6-736BB65021D0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Rectangle : coins arrondis 98">
                <a:extLst>
                  <a:ext uri="{FF2B5EF4-FFF2-40B4-BE49-F238E27FC236}">
                    <a16:creationId xmlns:a16="http://schemas.microsoft.com/office/drawing/2014/main" id="{84BC6555-8DE5-9A5D-F0CB-34794844A485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E5FFE1E7-0639-69A3-100A-6A89D22C1719}"/>
                </a:ext>
              </a:extLst>
            </p:cNvPr>
            <p:cNvGrpSpPr/>
            <p:nvPr/>
          </p:nvGrpSpPr>
          <p:grpSpPr>
            <a:xfrm>
              <a:off x="2606758" y="3855289"/>
              <a:ext cx="6982485" cy="648000"/>
              <a:chOff x="2606758" y="4546528"/>
              <a:chExt cx="6982485" cy="64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06EAA407-E570-B00D-C8D5-5596E3A3BB66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Rectangle : coins arrondis 102">
                <a:extLst>
                  <a:ext uri="{FF2B5EF4-FFF2-40B4-BE49-F238E27FC236}">
                    <a16:creationId xmlns:a16="http://schemas.microsoft.com/office/drawing/2014/main" id="{E8A139A9-27EF-19A4-C73E-D6C53CDB0D6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21DCCEAC-2E02-C558-6B48-19BFA3470F62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Rectangle : coins arrondis 104">
                <a:extLst>
                  <a:ext uri="{FF2B5EF4-FFF2-40B4-BE49-F238E27FC236}">
                    <a16:creationId xmlns:a16="http://schemas.microsoft.com/office/drawing/2014/main" id="{0316E7A7-2A81-F077-94C5-DB415A54BB9C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Rectangle : coins arrondis 105">
                <a:extLst>
                  <a:ext uri="{FF2B5EF4-FFF2-40B4-BE49-F238E27FC236}">
                    <a16:creationId xmlns:a16="http://schemas.microsoft.com/office/drawing/2014/main" id="{49FED23C-D4B9-36A5-9256-434D5B44D21B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4C4BD044-210B-7ABB-B0D6-A58E6163CE01}"/>
                </a:ext>
              </a:extLst>
            </p:cNvPr>
            <p:cNvGrpSpPr/>
            <p:nvPr/>
          </p:nvGrpSpPr>
          <p:grpSpPr>
            <a:xfrm>
              <a:off x="2606758" y="3164050"/>
              <a:ext cx="6982485" cy="648000"/>
              <a:chOff x="2606758" y="4546528"/>
              <a:chExt cx="6982485" cy="648000"/>
            </a:xfrm>
          </p:grpSpPr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E3817A0B-67E4-5870-0C0C-8E499A0BE6BA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75F5F993-15D9-5D0B-73E4-0D1A9719CC9F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Rectangle : coins arrondis 109">
                <a:extLst>
                  <a:ext uri="{FF2B5EF4-FFF2-40B4-BE49-F238E27FC236}">
                    <a16:creationId xmlns:a16="http://schemas.microsoft.com/office/drawing/2014/main" id="{4BD25011-870C-47AC-AB76-F0BF6C6BC00D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Rectangle : coins arrondis 110">
                <a:extLst>
                  <a:ext uri="{FF2B5EF4-FFF2-40B4-BE49-F238E27FC236}">
                    <a16:creationId xmlns:a16="http://schemas.microsoft.com/office/drawing/2014/main" id="{AB1DBC32-F78A-88F7-CBFF-5E9ABD7C65AB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Rectangle : coins arrondis 111">
                <a:extLst>
                  <a:ext uri="{FF2B5EF4-FFF2-40B4-BE49-F238E27FC236}">
                    <a16:creationId xmlns:a16="http://schemas.microsoft.com/office/drawing/2014/main" id="{1D66B816-E436-B31F-F4F5-46E2718AB1E4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1AF38307-19DA-39FB-B1AD-23576A4F1CB2}"/>
                </a:ext>
              </a:extLst>
            </p:cNvPr>
            <p:cNvGrpSpPr/>
            <p:nvPr/>
          </p:nvGrpSpPr>
          <p:grpSpPr>
            <a:xfrm>
              <a:off x="2606758" y="2472811"/>
              <a:ext cx="6982485" cy="648000"/>
              <a:chOff x="2606758" y="4546528"/>
              <a:chExt cx="6982485" cy="648000"/>
            </a:xfrm>
          </p:grpSpPr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903BE1D3-F467-E993-3F6C-62D69F84DE62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Rectangle : coins arrondis 114">
                <a:extLst>
                  <a:ext uri="{FF2B5EF4-FFF2-40B4-BE49-F238E27FC236}">
                    <a16:creationId xmlns:a16="http://schemas.microsoft.com/office/drawing/2014/main" id="{DEAB9864-256A-D14D-2254-6EF82CB1A73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Rectangle : coins arrondis 115">
                <a:extLst>
                  <a:ext uri="{FF2B5EF4-FFF2-40B4-BE49-F238E27FC236}">
                    <a16:creationId xmlns:a16="http://schemas.microsoft.com/office/drawing/2014/main" id="{6017F0AC-D806-3BBE-9AA0-9B59A48ED0A6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88453EF6-AD09-1FA0-5D3C-B99107B721DB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Rectangle : coins arrondis 117">
                <a:extLst>
                  <a:ext uri="{FF2B5EF4-FFF2-40B4-BE49-F238E27FC236}">
                    <a16:creationId xmlns:a16="http://schemas.microsoft.com/office/drawing/2014/main" id="{69EA2581-C756-F701-7BDD-A471B33A0D53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05436371-C312-BC7B-D90A-6407524AF34C}"/>
                </a:ext>
              </a:extLst>
            </p:cNvPr>
            <p:cNvGrpSpPr/>
            <p:nvPr/>
          </p:nvGrpSpPr>
          <p:grpSpPr>
            <a:xfrm>
              <a:off x="2606758" y="1781572"/>
              <a:ext cx="6982485" cy="648000"/>
              <a:chOff x="2606758" y="4546528"/>
              <a:chExt cx="6982485" cy="648000"/>
            </a:xfrm>
          </p:grpSpPr>
          <p:sp>
            <p:nvSpPr>
              <p:cNvPr id="120" name="Rectangle : coins arrondis 119">
                <a:extLst>
                  <a:ext uri="{FF2B5EF4-FFF2-40B4-BE49-F238E27FC236}">
                    <a16:creationId xmlns:a16="http://schemas.microsoft.com/office/drawing/2014/main" id="{62AA4E79-3A65-996A-7161-4CA16DE3F100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Rectangle : coins arrondis 120">
                <a:extLst>
                  <a:ext uri="{FF2B5EF4-FFF2-40B4-BE49-F238E27FC236}">
                    <a16:creationId xmlns:a16="http://schemas.microsoft.com/office/drawing/2014/main" id="{987003B8-9B6A-24BE-1DCC-5A2FB98B34E3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Rectangle : coins arrondis 121">
                <a:extLst>
                  <a:ext uri="{FF2B5EF4-FFF2-40B4-BE49-F238E27FC236}">
                    <a16:creationId xmlns:a16="http://schemas.microsoft.com/office/drawing/2014/main" id="{25C1E41F-9AF8-FE79-14D4-CD4783F1C018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Rectangle : coins arrondis 122">
                <a:extLst>
                  <a:ext uri="{FF2B5EF4-FFF2-40B4-BE49-F238E27FC236}">
                    <a16:creationId xmlns:a16="http://schemas.microsoft.com/office/drawing/2014/main" id="{3996E64D-FEDD-DC20-0546-3EC0888577DF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Rectangle : coins arrondis 123">
                <a:extLst>
                  <a:ext uri="{FF2B5EF4-FFF2-40B4-BE49-F238E27FC236}">
                    <a16:creationId xmlns:a16="http://schemas.microsoft.com/office/drawing/2014/main" id="{43347E8B-ED18-3FEC-0C9B-92D47FB44F3A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25" name="Groupe 124">
              <a:extLst>
                <a:ext uri="{FF2B5EF4-FFF2-40B4-BE49-F238E27FC236}">
                  <a16:creationId xmlns:a16="http://schemas.microsoft.com/office/drawing/2014/main" id="{58F7837D-4A4E-2395-D481-70DD1189886F}"/>
                </a:ext>
              </a:extLst>
            </p:cNvPr>
            <p:cNvGrpSpPr/>
            <p:nvPr/>
          </p:nvGrpSpPr>
          <p:grpSpPr>
            <a:xfrm>
              <a:off x="2606758" y="1090333"/>
              <a:ext cx="6982485" cy="648000"/>
              <a:chOff x="2606758" y="4546528"/>
              <a:chExt cx="6982485" cy="648000"/>
            </a:xfrm>
          </p:grpSpPr>
          <p:sp>
            <p:nvSpPr>
              <p:cNvPr id="126" name="Rectangle : coins arrondis 125">
                <a:extLst>
                  <a:ext uri="{FF2B5EF4-FFF2-40B4-BE49-F238E27FC236}">
                    <a16:creationId xmlns:a16="http://schemas.microsoft.com/office/drawing/2014/main" id="{CA80F320-A47E-EFA7-CC2D-485CA8754B1E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4AD444D3-28CB-07E3-EFB5-C14184939764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Rectangle : coins arrondis 127">
                <a:extLst>
                  <a:ext uri="{FF2B5EF4-FFF2-40B4-BE49-F238E27FC236}">
                    <a16:creationId xmlns:a16="http://schemas.microsoft.com/office/drawing/2014/main" id="{F9863FD0-FC29-78A5-B64A-D24CCA3FB081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Rectangle : coins arrondis 128">
                <a:extLst>
                  <a:ext uri="{FF2B5EF4-FFF2-40B4-BE49-F238E27FC236}">
                    <a16:creationId xmlns:a16="http://schemas.microsoft.com/office/drawing/2014/main" id="{9EB31C8C-FEC8-CA76-25E5-8B46E5BF9D25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0" name="Rectangle : coins arrondis 129">
                <a:extLst>
                  <a:ext uri="{FF2B5EF4-FFF2-40B4-BE49-F238E27FC236}">
                    <a16:creationId xmlns:a16="http://schemas.microsoft.com/office/drawing/2014/main" id="{782C8653-B188-8E98-C85B-DB08B09485F8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4E68ADE-870F-2990-39CC-BDB2A0881FFF}"/>
              </a:ext>
            </a:extLst>
          </p:cNvPr>
          <p:cNvCxnSpPr/>
          <p:nvPr/>
        </p:nvCxnSpPr>
        <p:spPr>
          <a:xfrm>
            <a:off x="3218758" y="4870528"/>
            <a:ext cx="2885681" cy="0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04955EF-2682-C023-EEDC-A968CC8C5FE7}"/>
              </a:ext>
            </a:extLst>
          </p:cNvPr>
          <p:cNvCxnSpPr>
            <a:cxnSpLocks/>
          </p:cNvCxnSpPr>
          <p:nvPr/>
        </p:nvCxnSpPr>
        <p:spPr>
          <a:xfrm flipV="1">
            <a:off x="3218758" y="1336655"/>
            <a:ext cx="0" cy="3533873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583F976-3937-722D-513E-61D45BAB1813}"/>
                  </a:ext>
                </a:extLst>
              </p:cNvPr>
              <p:cNvSpPr txBox="1"/>
              <p:nvPr/>
            </p:nvSpPr>
            <p:spPr>
              <a:xfrm>
                <a:off x="6194585" y="474438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583F976-3937-722D-513E-61D45BAB1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585" y="4744385"/>
                <a:ext cx="183319" cy="276999"/>
              </a:xfrm>
              <a:prstGeom prst="rect">
                <a:avLst/>
              </a:prstGeom>
              <a:blipFill>
                <a:blip r:embed="rId5"/>
                <a:stretch>
                  <a:fillRect l="-33333" t="-45652" r="-103333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C6F854-38A4-1DC5-9613-55062A9DA6B5}"/>
                  </a:ext>
                </a:extLst>
              </p:cNvPr>
              <p:cNvSpPr txBox="1"/>
              <p:nvPr/>
            </p:nvSpPr>
            <p:spPr>
              <a:xfrm>
                <a:off x="2486661" y="1223876"/>
                <a:ext cx="9679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C6F854-38A4-1DC5-9613-55062A9D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661" y="1223876"/>
                <a:ext cx="967938" cy="369332"/>
              </a:xfrm>
              <a:prstGeom prst="rect">
                <a:avLst/>
              </a:prstGeom>
              <a:blipFill>
                <a:blip r:embed="rId6"/>
                <a:stretch>
                  <a:fillRect t="-233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E91AC9E0-B70A-F823-ACD1-15313CF97EB9}"/>
              </a:ext>
            </a:extLst>
          </p:cNvPr>
          <p:cNvSpPr/>
          <p:nvPr/>
        </p:nvSpPr>
        <p:spPr>
          <a:xfrm>
            <a:off x="3128611" y="478052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E6A76BE-8E3D-4F57-B169-C6CBE5E8A2B3}"/>
              </a:ext>
            </a:extLst>
          </p:cNvPr>
          <p:cNvSpPr/>
          <p:nvPr/>
        </p:nvSpPr>
        <p:spPr>
          <a:xfrm>
            <a:off x="3194376" y="4846293"/>
            <a:ext cx="48471" cy="48471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F58FFE0-02CC-2CD7-1E8E-3869B9E46535}"/>
                  </a:ext>
                </a:extLst>
              </p:cNvPr>
              <p:cNvSpPr txBox="1"/>
              <p:nvPr/>
            </p:nvSpPr>
            <p:spPr>
              <a:xfrm>
                <a:off x="2812864" y="4593529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F58FFE0-02CC-2CD7-1E8E-3869B9E46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864" y="4593529"/>
                <a:ext cx="214033" cy="276999"/>
              </a:xfrm>
              <a:prstGeom prst="rect">
                <a:avLst/>
              </a:prstGeom>
              <a:blipFill>
                <a:blip r:embed="rId7"/>
                <a:stretch>
                  <a:fillRect l="-25000" r="-222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8A995F03-3058-60C8-BF59-3FF1BE40303F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480057" y="721779"/>
            <a:ext cx="3061478" cy="308311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F5DA5949-24CA-10D2-C0C4-F5AC5F9CA78C}"/>
              </a:ext>
            </a:extLst>
          </p:cNvPr>
          <p:cNvGrpSpPr/>
          <p:nvPr/>
        </p:nvGrpSpPr>
        <p:grpSpPr>
          <a:xfrm>
            <a:off x="5520000" y="3583381"/>
            <a:ext cx="1152000" cy="588367"/>
            <a:chOff x="5520000" y="3583381"/>
            <a:chExt cx="1152000" cy="588367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F3B60C7-2980-28E2-90ED-2523303754DC}"/>
                </a:ext>
              </a:extLst>
            </p:cNvPr>
            <p:cNvSpPr/>
            <p:nvPr/>
          </p:nvSpPr>
          <p:spPr>
            <a:xfrm>
              <a:off x="6080203" y="3876565"/>
              <a:ext cx="48471" cy="48471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/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3A8B383D-B25C-18A3-CA65-60A4108A4B7C}"/>
                </a:ext>
              </a:extLst>
            </p:cNvPr>
            <p:cNvGrpSpPr/>
            <p:nvPr/>
          </p:nvGrpSpPr>
          <p:grpSpPr>
            <a:xfrm>
              <a:off x="5520000" y="3595748"/>
              <a:ext cx="1152000" cy="576000"/>
              <a:chOff x="4651128" y="2719448"/>
              <a:chExt cx="1152000" cy="576000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2A7CAF19-D136-E3EB-B128-1976360E676E}"/>
                  </a:ext>
                </a:extLst>
              </p:cNvPr>
              <p:cNvSpPr/>
              <p:nvPr/>
            </p:nvSpPr>
            <p:spPr>
              <a:xfrm>
                <a:off x="4692650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E651A72-632B-FA7D-DEA7-6B583C749B50}"/>
                  </a:ext>
                </a:extLst>
              </p:cNvPr>
              <p:cNvSpPr/>
              <p:nvPr/>
            </p:nvSpPr>
            <p:spPr>
              <a:xfrm>
                <a:off x="4692650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DC8C70-BD10-0A61-293E-B8A8B25623B7}"/>
                  </a:ext>
                </a:extLst>
              </p:cNvPr>
              <p:cNvSpPr/>
              <p:nvPr/>
            </p:nvSpPr>
            <p:spPr>
              <a:xfrm>
                <a:off x="5584825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8F0A231-8A8D-A077-D185-C9A050A69336}"/>
                  </a:ext>
                </a:extLst>
              </p:cNvPr>
              <p:cNvSpPr/>
              <p:nvPr/>
            </p:nvSpPr>
            <p:spPr>
              <a:xfrm>
                <a:off x="5584825" y="277494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961545F6-6971-4914-B7D2-52480ECB0764}"/>
                  </a:ext>
                </a:extLst>
              </p:cNvPr>
              <p:cNvSpPr/>
              <p:nvPr/>
            </p:nvSpPr>
            <p:spPr>
              <a:xfrm>
                <a:off x="4651128" y="2719448"/>
                <a:ext cx="1152000" cy="576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53DDFC87-C37E-34E5-1965-77F34F060D26}"/>
              </a:ext>
            </a:extLst>
          </p:cNvPr>
          <p:cNvCxnSpPr>
            <a:cxnSpLocks/>
            <a:stCxn id="29" idx="1"/>
            <a:endCxn id="18" idx="1"/>
          </p:cNvCxnSpPr>
          <p:nvPr/>
        </p:nvCxnSpPr>
        <p:spPr>
          <a:xfrm flipH="1" flipV="1">
            <a:off x="9387895" y="492450"/>
            <a:ext cx="127279" cy="1272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11B7768-86E5-DDB4-F901-F56D354B2F18}"/>
              </a:ext>
            </a:extLst>
          </p:cNvPr>
          <p:cNvCxnSpPr>
            <a:cxnSpLocks/>
          </p:cNvCxnSpPr>
          <p:nvPr/>
        </p:nvCxnSpPr>
        <p:spPr>
          <a:xfrm flipV="1">
            <a:off x="7811001" y="1744263"/>
            <a:ext cx="714519" cy="719567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DED22886-AFF0-F112-A752-615728452656}"/>
                  </a:ext>
                </a:extLst>
              </p:cNvPr>
              <p:cNvSpPr txBox="1"/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DED22886-AFF0-F112-A752-615728452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blipFill>
                <a:blip r:embed="rId9"/>
                <a:stretch>
                  <a:fillRect l="-6849" r="-411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3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>
            <a:extLst>
              <a:ext uri="{FF2B5EF4-FFF2-40B4-BE49-F238E27FC236}">
                <a16:creationId xmlns:a16="http://schemas.microsoft.com/office/drawing/2014/main" id="{E126C137-CE8B-F475-CC68-B5B1767E040D}"/>
              </a:ext>
            </a:extLst>
          </p:cNvPr>
          <p:cNvGrpSpPr/>
          <p:nvPr/>
        </p:nvGrpSpPr>
        <p:grpSpPr>
          <a:xfrm>
            <a:off x="633908" y="1721608"/>
            <a:ext cx="5870867" cy="2859959"/>
            <a:chOff x="625441" y="1721608"/>
            <a:chExt cx="5870867" cy="285995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811280D-8945-D756-01E0-AEE56AC24CE5}"/>
                </a:ext>
              </a:extLst>
            </p:cNvPr>
            <p:cNvGrpSpPr/>
            <p:nvPr/>
          </p:nvGrpSpPr>
          <p:grpSpPr>
            <a:xfrm>
              <a:off x="3503285" y="1721608"/>
              <a:ext cx="2993023" cy="2859959"/>
              <a:chOff x="-180530" y="281011"/>
              <a:chExt cx="2993023" cy="2859959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33379023-A314-1DAE-32B3-BC368C7CEEAF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9112E6CB-F200-F31F-4666-85A9A99D54BB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6FAD1CED-4771-ED21-7E9C-E823FB769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2F8B166C-EC3E-9DA5-9C3E-08F2EA30F4D1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EB42BDB2-BD18-55FA-E348-9073B903369A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67746CDB-06B7-0460-3264-8E20A3F53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7C03E094-B941-6366-978A-30A988B72E80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AE4B492F-ED84-B0BE-0AEA-70D3BBD94413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0036EC1-AC3E-F460-C3BB-95B046ABAF10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7030A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59F34FB8-E791-ABC3-190C-A69F2B4C1D29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59F34FB8-E791-ABC3-190C-A69F2B4C1D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6923" t="-36585" r="-100000" b="-243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8BBE66A5-E35C-1B4B-D795-F0617DF560C6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8BBE66A5-E35C-1B4B-D795-F0617DF560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9630" t="-36585" r="-9629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B38ADBDA-555D-D5CA-DFB6-72277CFAAE9E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B38ADBDA-555D-D5CA-DFB6-72277CFAA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167" t="-40000" r="-108333" b="-25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17BA7FDD-5ECF-0266-DADF-E55684F54172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392" y="1740548"/>
                    <a:ext cx="31373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17BA7FDD-5ECF-0266-DADF-E55684F541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392" y="1740548"/>
                    <a:ext cx="31373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765" r="-3922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4CC039D4-0A44-DC7E-5CD6-CDDDED0DCCA4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3953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𝐻𝐷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4CC039D4-0A44-DC7E-5CD6-CDDDED0DCC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395301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154" r="-1538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969FE864-E539-0495-C0F1-D1BA56D61BE8}"/>
                      </a:ext>
                    </a:extLst>
                  </p:cNvPr>
                  <p:cNvSpPr txBox="1"/>
                  <p:nvPr/>
                </p:nvSpPr>
                <p:spPr>
                  <a:xfrm>
                    <a:off x="494181" y="281011"/>
                    <a:ext cx="3885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𝐻𝐷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969FE864-E539-0495-C0F1-D1BA56D61B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181" y="281011"/>
                    <a:ext cx="388504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937" r="-3175" b="-1219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727EC0E-3007-A822-DA20-469BBC533EBD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F03C77A7-E3B1-D662-88D6-0F1AE952B57D}"/>
                </a:ext>
              </a:extLst>
            </p:cNvPr>
            <p:cNvGrpSpPr/>
            <p:nvPr/>
          </p:nvGrpSpPr>
          <p:grpSpPr>
            <a:xfrm>
              <a:off x="625441" y="1721608"/>
              <a:ext cx="2894855" cy="2859959"/>
              <a:chOff x="-180530" y="281011"/>
              <a:chExt cx="2894855" cy="2859959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0C37FABF-9796-5722-EB64-5000BD43EA4C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781D8843-E0A0-C9A4-4237-514574FAE99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3D93FD1E-790E-1D1F-800D-0C68103EC4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94F172BC-6A17-D72C-3A50-8B57690245B6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B1AA265C-12E2-D42C-B70E-A0A4C633FA47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CAAC4A5D-E801-8FC4-2157-1E5E3B3D9E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21CACFE7-E13A-B6B3-44FF-BD700C34BEBA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8B5E6C1E-0F8E-69D7-748F-45D98DE05D5D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3744D18F-FF3E-5D30-B36D-2011FD434CDD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C0000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2AC64C60-CC8A-12F0-C1FA-CBFF8AFC8C3A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2AC64C60-CC8A-12F0-C1FA-CBFF8AFC8C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923" t="-36585" r="-100000" b="-243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DA90700C-77D4-8713-8962-38F9563916E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DA90700C-77D4-8713-8962-38F9563916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630" t="-36585" r="-9629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85A2EF77-F78F-F35F-A7E2-C7F6A15A8254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85A2EF77-F78F-F35F-A7E2-C7F6A15A82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9167" t="-40000" r="-108333" b="-25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07F8C94E-E0C5-7FEF-8B08-9A062DB63BE6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392" y="1740548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07F8C94E-E0C5-7FEF-8B08-9A062DB63B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392" y="1740548"/>
                    <a:ext cx="126317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000" r="-300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791C3A18-E999-03DD-17B2-09512822AC85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29713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791C3A18-E999-03DD-17B2-09512822A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297133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163" r="-408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5C37E32C-CAE4-F74A-467F-39D9205CB32C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6" y="281011"/>
                    <a:ext cx="29444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5C37E32C-CAE4-F74A-467F-39D9205CB3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516" y="281011"/>
                    <a:ext cx="294440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6D38C86-523D-601B-408F-B03B956E0212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10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033314-DAEF-3C58-6EAF-654339C65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4487" y="226621"/>
                <a:ext cx="3283191" cy="4796556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/>
                  <a:t>On note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𝐵𝐺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endParaRPr lang="fr-FR" sz="1800" dirty="0"/>
              </a:p>
              <a:p>
                <a:r>
                  <a:rPr lang="fr-FR" sz="1800" dirty="0"/>
                  <a:t>Le triangle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fr-FR" sz="1800" dirty="0"/>
                  <a:t> est rectangle en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800" dirty="0"/>
                  <a:t>. On a donc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18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033314-DAEF-3C58-6EAF-654339C65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4487" y="226621"/>
                <a:ext cx="3283191" cy="4796556"/>
              </a:xfrm>
              <a:blipFill>
                <a:blip r:embed="rId3"/>
                <a:stretch>
                  <a:fillRect l="-1299" t="-1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6214CE3E-F031-C1D2-C208-F4DAC56D26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5797" y="250371"/>
                <a:ext cx="5789195" cy="603167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000" dirty="0"/>
                  <a:t>On a</a:t>
                </a:r>
              </a:p>
              <a:p>
                <a:pPr lvl="1"/>
                <a:endParaRPr lang="fr-FR" sz="1600" strike="sngStrike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fr-FR" sz="1600" strike="sngStrike" dirty="0">
                    <a:solidFill>
                      <a:schemeClr val="accent1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trike="sngStrik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 strike="sngStrik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trike="sngStrike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 strike="sngStrike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1600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trike="sngStrike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600" i="1" strike="sngStrike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strike="sngStrike" dirty="0"/>
                  <a:t> </a:t>
                </a:r>
                <a14:m>
                  <m:oMath xmlns:m="http://schemas.openxmlformats.org/officeDocument/2006/math">
                    <m:r>
                      <a:rPr lang="fr-FR" sz="1600" i="1" strike="sngStrike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fr-FR" sz="1600" strike="sngStrike" dirty="0">
                  <a:solidFill>
                    <a:schemeClr val="accent1"/>
                  </a:solidFill>
                </a:endParaRPr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2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200" dirty="0"/>
              </a:p>
              <a:p>
                <a:r>
                  <a:rPr lang="fr-FR" sz="2000" dirty="0"/>
                  <a:t>On a donc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/>
              </a:p>
              <a:p>
                <a:pPr lvl="1"/>
                <a:endParaRPr lang="fr-FR" sz="1600" dirty="0"/>
              </a:p>
              <a:p>
                <a:r>
                  <a:rPr lang="fr-FR" sz="200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0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625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675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750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775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6214CE3E-F031-C1D2-C208-F4DAC56D2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97" y="250371"/>
                <a:ext cx="5789195" cy="6031676"/>
              </a:xfrm>
              <a:prstGeom prst="rect">
                <a:avLst/>
              </a:prstGeom>
              <a:blipFill>
                <a:blip r:embed="rId4"/>
                <a:stretch>
                  <a:fillRect l="-737" t="-1515" b="-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C66E6026-03D5-5772-B6DD-31A1E5CFD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76" y="250371"/>
            <a:ext cx="3097220" cy="2194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8925-4AA9-57AC-79A7-6794ADA6B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76" y="3126528"/>
            <a:ext cx="3055086" cy="128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2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rc plein 111">
            <a:extLst>
              <a:ext uri="{FF2B5EF4-FFF2-40B4-BE49-F238E27FC236}">
                <a16:creationId xmlns:a16="http://schemas.microsoft.com/office/drawing/2014/main" id="{D74F760E-67C8-F97E-4261-126F201FDA05}"/>
              </a:ext>
            </a:extLst>
          </p:cNvPr>
          <p:cNvSpPr/>
          <p:nvPr/>
        </p:nvSpPr>
        <p:spPr>
          <a:xfrm>
            <a:off x="1439229" y="-552450"/>
            <a:ext cx="2446878" cy="2446878"/>
          </a:xfrm>
          <a:prstGeom prst="blockArc">
            <a:avLst>
              <a:gd name="adj1" fmla="val 13520052"/>
              <a:gd name="adj2" fmla="val 13700"/>
              <a:gd name="adj3" fmla="val 134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47B2F7B-F662-5740-C459-71485B1B43BD}"/>
              </a:ext>
            </a:extLst>
          </p:cNvPr>
          <p:cNvCxnSpPr>
            <a:cxnSpLocks/>
            <a:stCxn id="85" idx="7"/>
            <a:endCxn id="8" idx="1"/>
          </p:cNvCxnSpPr>
          <p:nvPr/>
        </p:nvCxnSpPr>
        <p:spPr>
          <a:xfrm flipV="1">
            <a:off x="6607337" y="492450"/>
            <a:ext cx="2780558" cy="31851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F8C53ED-65AE-0E47-A485-C28D404D4539}"/>
              </a:ext>
            </a:extLst>
          </p:cNvPr>
          <p:cNvCxnSpPr>
            <a:cxnSpLocks/>
            <a:stCxn id="20" idx="6"/>
            <a:endCxn id="8" idx="0"/>
          </p:cNvCxnSpPr>
          <p:nvPr/>
        </p:nvCxnSpPr>
        <p:spPr>
          <a:xfrm flipV="1">
            <a:off x="6642136" y="413369"/>
            <a:ext cx="2936678" cy="727637"/>
          </a:xfrm>
          <a:prstGeom prst="line">
            <a:avLst/>
          </a:prstGeom>
          <a:ln w="95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7E5AFE7D-39FF-3F02-6036-E0AC2E07CF4E}"/>
              </a:ext>
            </a:extLst>
          </p:cNvPr>
          <p:cNvGrpSpPr/>
          <p:nvPr/>
        </p:nvGrpSpPr>
        <p:grpSpPr>
          <a:xfrm>
            <a:off x="2360064" y="413369"/>
            <a:ext cx="7488750" cy="5318744"/>
            <a:chOff x="2360064" y="413369"/>
            <a:chExt cx="7488750" cy="5318744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213B602B-636C-59F3-827B-0277BAAB1163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A688A9B-941A-2DA2-E00B-CF816E0F267D}"/>
                </a:ext>
              </a:extLst>
            </p:cNvPr>
            <p:cNvSpPr/>
            <p:nvPr/>
          </p:nvSpPr>
          <p:spPr>
            <a:xfrm>
              <a:off x="930881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80F237E-50CE-B6CC-FA21-6FEFF8FE01C5}"/>
                </a:ext>
              </a:extLst>
            </p:cNvPr>
            <p:cNvSpPr/>
            <p:nvPr/>
          </p:nvSpPr>
          <p:spPr>
            <a:xfrm>
              <a:off x="948881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A71514D-B365-8543-67CD-F32B9A0CEA9C}"/>
                </a:ext>
              </a:extLst>
            </p:cNvPr>
            <p:cNvSpPr/>
            <p:nvPr/>
          </p:nvSpPr>
          <p:spPr>
            <a:xfrm>
              <a:off x="236006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278E428-8F0A-A639-9345-6256B99285E4}"/>
                </a:ext>
              </a:extLst>
            </p:cNvPr>
            <p:cNvSpPr/>
            <p:nvPr/>
          </p:nvSpPr>
          <p:spPr>
            <a:xfrm>
              <a:off x="254006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39A7E87-377A-FE02-DF1D-4BD398003E10}"/>
                </a:ext>
              </a:extLst>
            </p:cNvPr>
            <p:cNvSpPr/>
            <p:nvPr/>
          </p:nvSpPr>
          <p:spPr>
            <a:xfrm>
              <a:off x="236006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E1CB102-527B-9FEE-A6BF-46930DA807A9}"/>
                </a:ext>
              </a:extLst>
            </p:cNvPr>
            <p:cNvSpPr/>
            <p:nvPr/>
          </p:nvSpPr>
          <p:spPr>
            <a:xfrm>
              <a:off x="254006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43273B4-06BE-EE9D-B804-78676EBE91CF}"/>
                </a:ext>
              </a:extLst>
            </p:cNvPr>
            <p:cNvSpPr/>
            <p:nvPr/>
          </p:nvSpPr>
          <p:spPr>
            <a:xfrm>
              <a:off x="930881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AE6770D1-A021-34EE-92F7-F64DADDA22B9}"/>
                </a:ext>
              </a:extLst>
            </p:cNvPr>
            <p:cNvSpPr/>
            <p:nvPr/>
          </p:nvSpPr>
          <p:spPr>
            <a:xfrm>
              <a:off x="948881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C2829B0-5AD3-9815-6C6B-A1D19E0ECB81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4827B51-73D6-E211-8E78-0C506E3B9694}"/>
              </a:ext>
            </a:extLst>
          </p:cNvPr>
          <p:cNvGrpSpPr/>
          <p:nvPr/>
        </p:nvGrpSpPr>
        <p:grpSpPr>
          <a:xfrm>
            <a:off x="5528439" y="995505"/>
            <a:ext cx="1152000" cy="576000"/>
            <a:chOff x="4651128" y="2719448"/>
            <a:chExt cx="1152000" cy="576000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ECC779C1-937B-8B1F-889D-432E8424A12E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94662D4-61EA-CCA7-61B6-5083DBE4066A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D3A41AF-5017-0B5D-3C64-B340B459F66A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9D4826C-A0CC-5035-A724-DC536BF727F9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51ED0B39-7A34-19BC-B398-005AF7D18705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BB2B3B0-6281-4D11-B83C-91E57D0E354A}"/>
              </a:ext>
            </a:extLst>
          </p:cNvPr>
          <p:cNvCxnSpPr>
            <a:cxnSpLocks/>
            <a:stCxn id="9" idx="7"/>
            <a:endCxn id="8" idx="7"/>
          </p:cNvCxnSpPr>
          <p:nvPr/>
        </p:nvCxnSpPr>
        <p:spPr>
          <a:xfrm flipV="1">
            <a:off x="9642454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8DE98B8-E968-E4DD-E38C-CE8C6A07BBE3}"/>
              </a:ext>
            </a:extLst>
          </p:cNvPr>
          <p:cNvCxnSpPr>
            <a:cxnSpLocks/>
            <a:stCxn id="15" idx="5"/>
            <a:endCxn id="14" idx="5"/>
          </p:cNvCxnSpPr>
          <p:nvPr/>
        </p:nvCxnSpPr>
        <p:spPr>
          <a:xfrm>
            <a:off x="9642454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09C5934-B598-1DF7-DC0D-C0C51C587788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V="1">
            <a:off x="2439145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E5B30CC-6BFF-2826-88A5-E537037A0F52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flipH="1" flipV="1">
            <a:off x="2439145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37921F0-67E4-F9BF-C87B-CCFA2659534C}"/>
                  </a:ext>
                </a:extLst>
              </p:cNvPr>
              <p:cNvSpPr txBox="1"/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37921F0-67E4-F9BF-C87B-CCFA26595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blipFill>
                <a:blip r:embed="rId2"/>
                <a:stretch>
                  <a:fillRect l="-10667" r="-5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895872B-6496-509F-6E7A-82678CF5E7CE}"/>
                  </a:ext>
                </a:extLst>
              </p:cNvPr>
              <p:cNvSpPr txBox="1"/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895872B-6496-509F-6E7A-82678CF5E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C3E11E3-2E13-0219-9327-6B514FF9CCAA}"/>
              </a:ext>
            </a:extLst>
          </p:cNvPr>
          <p:cNvCxnSpPr>
            <a:cxnSpLocks/>
            <a:stCxn id="82" idx="1"/>
            <a:endCxn id="10" idx="7"/>
          </p:cNvCxnSpPr>
          <p:nvPr/>
        </p:nvCxnSpPr>
        <p:spPr>
          <a:xfrm flipH="1" flipV="1">
            <a:off x="2820983" y="492450"/>
            <a:ext cx="2766899" cy="3185159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58D6033-90C1-02BE-6437-C6785066E5BA}"/>
              </a:ext>
            </a:extLst>
          </p:cNvPr>
          <p:cNvCxnSpPr>
            <a:cxnSpLocks/>
            <a:stCxn id="83" idx="3"/>
            <a:endCxn id="12" idx="5"/>
          </p:cNvCxnSpPr>
          <p:nvPr/>
        </p:nvCxnSpPr>
        <p:spPr>
          <a:xfrm flipH="1">
            <a:off x="2820983" y="4090538"/>
            <a:ext cx="2766899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49D2993-F546-EDC4-A5C9-0AFE45D012E3}"/>
              </a:ext>
            </a:extLst>
          </p:cNvPr>
          <p:cNvCxnSpPr>
            <a:cxnSpLocks/>
            <a:stCxn id="84" idx="5"/>
            <a:endCxn id="14" idx="3"/>
          </p:cNvCxnSpPr>
          <p:nvPr/>
        </p:nvCxnSpPr>
        <p:spPr>
          <a:xfrm>
            <a:off x="6607337" y="4090538"/>
            <a:ext cx="2780558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CB19B28-05F4-E404-C453-A93DC88D90C4}"/>
                  </a:ext>
                </a:extLst>
              </p:cNvPr>
              <p:cNvSpPr txBox="1"/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CB19B28-05F4-E404-C453-A93DC88D9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blipFill>
                <a:blip r:embed="rId4"/>
                <a:stretch>
                  <a:fillRect l="-10526" r="-39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e 32">
            <a:extLst>
              <a:ext uri="{FF2B5EF4-FFF2-40B4-BE49-F238E27FC236}">
                <a16:creationId xmlns:a16="http://schemas.microsoft.com/office/drawing/2014/main" id="{2C1E5C8C-C75A-E236-CE2F-A0795413BA7F}"/>
              </a:ext>
            </a:extLst>
          </p:cNvPr>
          <p:cNvGrpSpPr/>
          <p:nvPr/>
        </p:nvGrpSpPr>
        <p:grpSpPr>
          <a:xfrm>
            <a:off x="2606758" y="1083983"/>
            <a:ext cx="6982485" cy="4104195"/>
            <a:chOff x="2606758" y="1090333"/>
            <a:chExt cx="6982485" cy="4104195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A47E7EB4-DC2A-DD6B-03D0-B501B782D166}"/>
                </a:ext>
              </a:extLst>
            </p:cNvPr>
            <p:cNvGrpSpPr/>
            <p:nvPr/>
          </p:nvGrpSpPr>
          <p:grpSpPr>
            <a:xfrm>
              <a:off x="2606758" y="4546528"/>
              <a:ext cx="6982485" cy="648000"/>
              <a:chOff x="2606758" y="4546528"/>
              <a:chExt cx="6982485" cy="648000"/>
            </a:xfrm>
          </p:grpSpPr>
          <p:sp>
            <p:nvSpPr>
              <p:cNvPr id="65" name="Rectangle : coins arrondis 64">
                <a:extLst>
                  <a:ext uri="{FF2B5EF4-FFF2-40B4-BE49-F238E27FC236}">
                    <a16:creationId xmlns:a16="http://schemas.microsoft.com/office/drawing/2014/main" id="{FC11A98B-0504-356E-33C9-7466A48123C3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6" name="Rectangle : coins arrondis 65">
                <a:extLst>
                  <a:ext uri="{FF2B5EF4-FFF2-40B4-BE49-F238E27FC236}">
                    <a16:creationId xmlns:a16="http://schemas.microsoft.com/office/drawing/2014/main" id="{AE9C5ACC-3794-0BCA-0F31-76F0E86653A4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Rectangle : coins arrondis 66">
                <a:extLst>
                  <a:ext uri="{FF2B5EF4-FFF2-40B4-BE49-F238E27FC236}">
                    <a16:creationId xmlns:a16="http://schemas.microsoft.com/office/drawing/2014/main" id="{9E62E335-1504-29CF-0660-2FC21CAE7E88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8" name="Rectangle : coins arrondis 67">
                <a:extLst>
                  <a:ext uri="{FF2B5EF4-FFF2-40B4-BE49-F238E27FC236}">
                    <a16:creationId xmlns:a16="http://schemas.microsoft.com/office/drawing/2014/main" id="{FEFEB398-9FAF-A18D-DCCC-0F60704E9878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9" name="Rectangle : coins arrondis 68">
                <a:extLst>
                  <a:ext uri="{FF2B5EF4-FFF2-40B4-BE49-F238E27FC236}">
                    <a16:creationId xmlns:a16="http://schemas.microsoft.com/office/drawing/2014/main" id="{3B3AF331-7BB9-8B54-3EF0-3A6997906274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3230227-0BC7-F742-EA93-E45EA7F1A06C}"/>
                </a:ext>
              </a:extLst>
            </p:cNvPr>
            <p:cNvGrpSpPr/>
            <p:nvPr/>
          </p:nvGrpSpPr>
          <p:grpSpPr>
            <a:xfrm>
              <a:off x="2606758" y="3855289"/>
              <a:ext cx="6982485" cy="648000"/>
              <a:chOff x="2606758" y="4546528"/>
              <a:chExt cx="6982485" cy="648000"/>
            </a:xfrm>
          </p:grpSpPr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85456565-06B9-16F9-EA3F-1D2F072A436B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D8393D86-C641-67FF-219A-7F170EEB5B43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FF8ACEDD-EDDF-F5D3-7E9D-A900914FC80F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47FD6074-060B-53D7-566D-9441AD4F148E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B713C1F8-C86A-90B0-1B36-BD7C291350CD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EA9D23D7-7280-7D6A-BA98-FFD161714697}"/>
                </a:ext>
              </a:extLst>
            </p:cNvPr>
            <p:cNvGrpSpPr/>
            <p:nvPr/>
          </p:nvGrpSpPr>
          <p:grpSpPr>
            <a:xfrm>
              <a:off x="2606758" y="3164050"/>
              <a:ext cx="6982485" cy="648000"/>
              <a:chOff x="2606758" y="4546528"/>
              <a:chExt cx="6982485" cy="648000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F68842BC-B4E5-8063-A872-EFB0A627E94D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255AF853-2D4D-F62F-EBB6-58341C5BC1A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Rectangle : coins arrondis 56">
                <a:extLst>
                  <a:ext uri="{FF2B5EF4-FFF2-40B4-BE49-F238E27FC236}">
                    <a16:creationId xmlns:a16="http://schemas.microsoft.com/office/drawing/2014/main" id="{BBD1EF0B-1CC1-BD86-D0BB-DBC3A25E10C7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Rectangle : coins arrondis 57">
                <a:extLst>
                  <a:ext uri="{FF2B5EF4-FFF2-40B4-BE49-F238E27FC236}">
                    <a16:creationId xmlns:a16="http://schemas.microsoft.com/office/drawing/2014/main" id="{5AFB4263-C3B5-1726-9A3A-EBE90AD3A1D4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Rectangle : coins arrondis 58">
                <a:extLst>
                  <a:ext uri="{FF2B5EF4-FFF2-40B4-BE49-F238E27FC236}">
                    <a16:creationId xmlns:a16="http://schemas.microsoft.com/office/drawing/2014/main" id="{358B6B56-FD33-752A-5A31-DFE014DEF95F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8CB7761D-F7CD-A5E9-FDEB-9FBC85B01895}"/>
                </a:ext>
              </a:extLst>
            </p:cNvPr>
            <p:cNvGrpSpPr/>
            <p:nvPr/>
          </p:nvGrpSpPr>
          <p:grpSpPr>
            <a:xfrm>
              <a:off x="2606758" y="2472811"/>
              <a:ext cx="6982485" cy="648000"/>
              <a:chOff x="2606758" y="4546528"/>
              <a:chExt cx="6982485" cy="648000"/>
            </a:xfrm>
          </p:grpSpPr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02CEC0A5-1B00-22FF-9C5A-33C439AF3024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7DE5E3DC-C7B3-AF0C-731B-41E5A02C948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Rectangle : coins arrondis 51">
                <a:extLst>
                  <a:ext uri="{FF2B5EF4-FFF2-40B4-BE49-F238E27FC236}">
                    <a16:creationId xmlns:a16="http://schemas.microsoft.com/office/drawing/2014/main" id="{1AA6BAE7-4A5E-A1DE-B69F-55D6FA1292D1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Rectangle : coins arrondis 52">
                <a:extLst>
                  <a:ext uri="{FF2B5EF4-FFF2-40B4-BE49-F238E27FC236}">
                    <a16:creationId xmlns:a16="http://schemas.microsoft.com/office/drawing/2014/main" id="{F86C7CB0-FE59-0AAA-BB09-EFDEC287952F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Rectangle : coins arrondis 53">
                <a:extLst>
                  <a:ext uri="{FF2B5EF4-FFF2-40B4-BE49-F238E27FC236}">
                    <a16:creationId xmlns:a16="http://schemas.microsoft.com/office/drawing/2014/main" id="{927D1119-DACC-8CC8-B06A-F82014335B06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42D7BF3D-0760-D929-CCA3-A73AC4E78EB5}"/>
                </a:ext>
              </a:extLst>
            </p:cNvPr>
            <p:cNvGrpSpPr/>
            <p:nvPr/>
          </p:nvGrpSpPr>
          <p:grpSpPr>
            <a:xfrm>
              <a:off x="2606758" y="1781572"/>
              <a:ext cx="6982485" cy="648000"/>
              <a:chOff x="2606758" y="4546528"/>
              <a:chExt cx="6982485" cy="648000"/>
            </a:xfrm>
          </p:grpSpPr>
          <p:sp>
            <p:nvSpPr>
              <p:cNvPr id="45" name="Rectangle : coins arrondis 44">
                <a:extLst>
                  <a:ext uri="{FF2B5EF4-FFF2-40B4-BE49-F238E27FC236}">
                    <a16:creationId xmlns:a16="http://schemas.microsoft.com/office/drawing/2014/main" id="{DF10DAF5-3400-78E0-5D13-B28BD97F67C9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A4B592EB-A5C1-E42D-DD82-80681DD470E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2D0EDC19-8321-3F1B-655D-A6706068419E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Rectangle : coins arrondis 47">
                <a:extLst>
                  <a:ext uri="{FF2B5EF4-FFF2-40B4-BE49-F238E27FC236}">
                    <a16:creationId xmlns:a16="http://schemas.microsoft.com/office/drawing/2014/main" id="{45BC0847-1ABB-32D3-12D9-CA6569B2D3E1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Rectangle : coins arrondis 48">
                <a:extLst>
                  <a:ext uri="{FF2B5EF4-FFF2-40B4-BE49-F238E27FC236}">
                    <a16:creationId xmlns:a16="http://schemas.microsoft.com/office/drawing/2014/main" id="{A63567D6-00DD-20C7-D3C3-0693B6C31D9C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1455738-EE20-D49D-09D6-D98E291E3039}"/>
                </a:ext>
              </a:extLst>
            </p:cNvPr>
            <p:cNvGrpSpPr/>
            <p:nvPr/>
          </p:nvGrpSpPr>
          <p:grpSpPr>
            <a:xfrm>
              <a:off x="2606758" y="1090333"/>
              <a:ext cx="6982485" cy="648000"/>
              <a:chOff x="2606758" y="4546528"/>
              <a:chExt cx="6982485" cy="648000"/>
            </a:xfrm>
          </p:grpSpPr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43EE495D-1D5B-9E09-A746-D193000AC032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BD030E87-31B9-9D0F-F022-1AF4CEDAFF0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Rectangle : coins arrondis 41">
                <a:extLst>
                  <a:ext uri="{FF2B5EF4-FFF2-40B4-BE49-F238E27FC236}">
                    <a16:creationId xmlns:a16="http://schemas.microsoft.com/office/drawing/2014/main" id="{63A46315-9858-C210-EC80-FC71B375FA30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FC05C0A8-C893-CA9A-E0FF-FC172DECDBAA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A5F50ABE-FBD2-D167-8BF3-8DBC1E524611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0851F337-0004-845B-D06D-9E75D1B68459}"/>
              </a:ext>
            </a:extLst>
          </p:cNvPr>
          <p:cNvGrpSpPr/>
          <p:nvPr/>
        </p:nvGrpSpPr>
        <p:grpSpPr>
          <a:xfrm>
            <a:off x="2486661" y="1223876"/>
            <a:ext cx="3891243" cy="3797508"/>
            <a:chOff x="2486661" y="1223876"/>
            <a:chExt cx="3891243" cy="3797508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43ABDE2E-3B6B-F9B2-BA33-AFEECA05B074}"/>
                </a:ext>
              </a:extLst>
            </p:cNvPr>
            <p:cNvCxnSpPr/>
            <p:nvPr/>
          </p:nvCxnSpPr>
          <p:spPr>
            <a:xfrm>
              <a:off x="3218758" y="4870528"/>
              <a:ext cx="2885681" cy="0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D49E7431-DC08-1CDB-4472-2EBCABC9F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758" y="1336655"/>
              <a:ext cx="0" cy="3533873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EE2F3BB0-C428-9F7F-6A4C-BB4AB1CAD77F}"/>
                    </a:ext>
                  </a:extLst>
                </p:cNvPr>
                <p:cNvSpPr txBox="1"/>
                <p:nvPr/>
              </p:nvSpPr>
              <p:spPr>
                <a:xfrm>
                  <a:off x="6194585" y="4744385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EE2F3BB0-C428-9F7F-6A4C-BB4AB1CAD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585" y="4744385"/>
                  <a:ext cx="18331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3" t="-45652" r="-103333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BBFB03B1-0149-9ECC-B31C-B6198AA0F5FC}"/>
                    </a:ext>
                  </a:extLst>
                </p:cNvPr>
                <p:cNvSpPr txBox="1"/>
                <p:nvPr/>
              </p:nvSpPr>
              <p:spPr>
                <a:xfrm>
                  <a:off x="2486661" y="1223876"/>
                  <a:ext cx="967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BBFB03B1-0149-9ECC-B31C-B6198AA0F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661" y="1223876"/>
                  <a:ext cx="96793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21B63ACD-50C6-7BFB-A4A9-4329F1A6E008}"/>
                </a:ext>
              </a:extLst>
            </p:cNvPr>
            <p:cNvSpPr/>
            <p:nvPr/>
          </p:nvSpPr>
          <p:spPr>
            <a:xfrm>
              <a:off x="3128611" y="478052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C3E1F5E0-02A4-0BFB-DE8A-245EC7DA6ADF}"/>
                </a:ext>
              </a:extLst>
            </p:cNvPr>
            <p:cNvSpPr/>
            <p:nvPr/>
          </p:nvSpPr>
          <p:spPr>
            <a:xfrm>
              <a:off x="3194376" y="4846293"/>
              <a:ext cx="48471" cy="48471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50973D3B-63E7-1C39-4255-6AC6C2A40CAF}"/>
                    </a:ext>
                  </a:extLst>
                </p:cNvPr>
                <p:cNvSpPr txBox="1"/>
                <p:nvPr/>
              </p:nvSpPr>
              <p:spPr>
                <a:xfrm>
                  <a:off x="2812864" y="4593529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50973D3B-63E7-1C39-4255-6AC6C2A40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864" y="4593529"/>
                  <a:ext cx="21403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00F8DCA5-D354-A941-22DA-1674731EB30C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6480057" y="721779"/>
            <a:ext cx="3061478" cy="308311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335D5AF2-4FA1-51AE-BB43-E708F3DE5319}"/>
              </a:ext>
            </a:extLst>
          </p:cNvPr>
          <p:cNvGrpSpPr/>
          <p:nvPr/>
        </p:nvGrpSpPr>
        <p:grpSpPr>
          <a:xfrm>
            <a:off x="5520000" y="3583381"/>
            <a:ext cx="1152000" cy="588367"/>
            <a:chOff x="5520000" y="3583381"/>
            <a:chExt cx="1152000" cy="588367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83A0F92-8B75-29B6-BB4B-442B34EACE0F}"/>
                </a:ext>
              </a:extLst>
            </p:cNvPr>
            <p:cNvSpPr/>
            <p:nvPr/>
          </p:nvSpPr>
          <p:spPr>
            <a:xfrm>
              <a:off x="6080203" y="3876565"/>
              <a:ext cx="48471" cy="48471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BC2FEF01-C29D-2280-A587-577983424EEC}"/>
                    </a:ext>
                  </a:extLst>
                </p:cNvPr>
                <p:cNvSpPr txBox="1"/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485C4265-583A-35EF-EAE5-C7537C180D61}"/>
                </a:ext>
              </a:extLst>
            </p:cNvPr>
            <p:cNvGrpSpPr/>
            <p:nvPr/>
          </p:nvGrpSpPr>
          <p:grpSpPr>
            <a:xfrm>
              <a:off x="5520000" y="3595748"/>
              <a:ext cx="1152000" cy="576000"/>
              <a:chOff x="4651128" y="2719448"/>
              <a:chExt cx="1152000" cy="576000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FA5CABDA-7503-E24D-E2E6-84C5EA8681F8}"/>
                  </a:ext>
                </a:extLst>
              </p:cNvPr>
              <p:cNvSpPr/>
              <p:nvPr/>
            </p:nvSpPr>
            <p:spPr>
              <a:xfrm>
                <a:off x="4692650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A088521-5AE5-F682-A526-A312A83142E7}"/>
                  </a:ext>
                </a:extLst>
              </p:cNvPr>
              <p:cNvSpPr/>
              <p:nvPr/>
            </p:nvSpPr>
            <p:spPr>
              <a:xfrm>
                <a:off x="4692650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396ED897-1FAC-4B74-B6A0-1464FD70503E}"/>
                  </a:ext>
                </a:extLst>
              </p:cNvPr>
              <p:cNvSpPr/>
              <p:nvPr/>
            </p:nvSpPr>
            <p:spPr>
              <a:xfrm>
                <a:off x="5584825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BE7D0182-E0F9-578F-7FDA-10094C07AD4C}"/>
                  </a:ext>
                </a:extLst>
              </p:cNvPr>
              <p:cNvSpPr/>
              <p:nvPr/>
            </p:nvSpPr>
            <p:spPr>
              <a:xfrm>
                <a:off x="5584825" y="277494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D9039F85-692A-E601-DA11-6C681019AC87}"/>
                  </a:ext>
                </a:extLst>
              </p:cNvPr>
              <p:cNvSpPr/>
              <p:nvPr/>
            </p:nvSpPr>
            <p:spPr>
              <a:xfrm>
                <a:off x="4651128" y="2719448"/>
                <a:ext cx="1152000" cy="576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3459A33C-85F1-CF28-4F44-56AE9B1BBC5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flipH="1" flipV="1">
            <a:off x="9387895" y="492450"/>
            <a:ext cx="127279" cy="1272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D5B9748-B1C1-9F12-42B8-B202C5AD9349}"/>
              </a:ext>
            </a:extLst>
          </p:cNvPr>
          <p:cNvCxnSpPr>
            <a:cxnSpLocks/>
          </p:cNvCxnSpPr>
          <p:nvPr/>
        </p:nvCxnSpPr>
        <p:spPr>
          <a:xfrm flipV="1">
            <a:off x="7811001" y="1744263"/>
            <a:ext cx="714519" cy="719567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3911A195-9F30-5E58-9562-ABE7690D81E7}"/>
                  </a:ext>
                </a:extLst>
              </p:cNvPr>
              <p:cNvSpPr txBox="1"/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3911A195-9F30-5E58-9562-ABE7690D8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blipFill>
                <a:blip r:embed="rId9"/>
                <a:stretch>
                  <a:fillRect l="-6849" r="-411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18597A49-1E03-DC9C-8E6B-201878259C67}"/>
              </a:ext>
            </a:extLst>
          </p:cNvPr>
          <p:cNvGrpSpPr/>
          <p:nvPr/>
        </p:nvGrpSpPr>
        <p:grpSpPr>
          <a:xfrm>
            <a:off x="1634067" y="-459884"/>
            <a:ext cx="1986707" cy="2053092"/>
            <a:chOff x="6634" y="1223876"/>
            <a:chExt cx="6371273" cy="6584166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3893044-2FD0-D9B9-4AFA-D38B57308100}"/>
                </a:ext>
              </a:extLst>
            </p:cNvPr>
            <p:cNvCxnSpPr>
              <a:cxnSpLocks/>
            </p:cNvCxnSpPr>
            <p:nvPr/>
          </p:nvCxnSpPr>
          <p:spPr>
            <a:xfrm>
              <a:off x="6634" y="4870529"/>
              <a:ext cx="6097807" cy="0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2CCFFC41-0AE2-CDE0-F209-9768C0D41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758" y="1336655"/>
              <a:ext cx="0" cy="6471387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7A9CF0FC-139F-9C9A-FA43-B056308DAC1E}"/>
                    </a:ext>
                  </a:extLst>
                </p:cNvPr>
                <p:cNvSpPr txBox="1"/>
                <p:nvPr/>
              </p:nvSpPr>
              <p:spPr>
                <a:xfrm>
                  <a:off x="5165917" y="3802771"/>
                  <a:ext cx="1211990" cy="8883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7A9CF0FC-139F-9C9A-FA43-B056308DA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917" y="3802771"/>
                  <a:ext cx="1211990" cy="888322"/>
                </a:xfrm>
                <a:prstGeom prst="rect">
                  <a:avLst/>
                </a:prstGeom>
                <a:blipFill>
                  <a:blip r:embed="rId10"/>
                  <a:stretch>
                    <a:fillRect t="-45652" r="-64516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DC2E2CB9-64FF-64C7-6A09-4DCB55F26CCE}"/>
                    </a:ext>
                  </a:extLst>
                </p:cNvPr>
                <p:cNvSpPr txBox="1"/>
                <p:nvPr/>
              </p:nvSpPr>
              <p:spPr>
                <a:xfrm>
                  <a:off x="1995534" y="1223876"/>
                  <a:ext cx="1459067" cy="11844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DC2E2CB9-64FF-64C7-6A09-4DCB55F26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534" y="1223876"/>
                  <a:ext cx="1459067" cy="1184430"/>
                </a:xfrm>
                <a:prstGeom prst="rect">
                  <a:avLst/>
                </a:prstGeom>
                <a:blipFill>
                  <a:blip r:embed="rId11"/>
                  <a:stretch>
                    <a:fillRect t="-23333" r="-3243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70B4862-AD58-17FD-FCAA-C6B8097421A2}"/>
                </a:ext>
              </a:extLst>
            </p:cNvPr>
            <p:cNvSpPr/>
            <p:nvPr/>
          </p:nvSpPr>
          <p:spPr>
            <a:xfrm>
              <a:off x="3128611" y="478052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03A9EFA3-837D-DDE4-2F10-D143A7E20A32}"/>
                </a:ext>
              </a:extLst>
            </p:cNvPr>
            <p:cNvSpPr/>
            <p:nvPr/>
          </p:nvSpPr>
          <p:spPr>
            <a:xfrm>
              <a:off x="3194376" y="4846293"/>
              <a:ext cx="48471" cy="48471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C2A2887B-2264-E3B5-91DD-7B6AEAF1E67F}"/>
                    </a:ext>
                  </a:extLst>
                </p:cNvPr>
                <p:cNvSpPr txBox="1"/>
                <p:nvPr/>
              </p:nvSpPr>
              <p:spPr>
                <a:xfrm>
                  <a:off x="1589473" y="4471315"/>
                  <a:ext cx="779555" cy="8883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C2A2887B-2264-E3B5-91DD-7B6AEAF1E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473" y="4471315"/>
                  <a:ext cx="779555" cy="888322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175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44163F97-35E3-6D05-2E72-3FF2E8CCC257}"/>
              </a:ext>
            </a:extLst>
          </p:cNvPr>
          <p:cNvCxnSpPr>
            <a:cxnSpLocks/>
          </p:cNvCxnSpPr>
          <p:nvPr/>
        </p:nvCxnSpPr>
        <p:spPr>
          <a:xfrm flipH="1" flipV="1">
            <a:off x="1880990" y="-85317"/>
            <a:ext cx="743286" cy="766124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984F556C-88AE-C2BD-6011-C8C2FE1FD5DA}"/>
              </a:ext>
            </a:extLst>
          </p:cNvPr>
          <p:cNvCxnSpPr>
            <a:cxnSpLocks/>
            <a:stCxn id="82" idx="5"/>
            <a:endCxn id="97" idx="3"/>
          </p:cNvCxnSpPr>
          <p:nvPr/>
        </p:nvCxnSpPr>
        <p:spPr>
          <a:xfrm flipH="1" flipV="1">
            <a:off x="2630290" y="682569"/>
            <a:ext cx="3084872" cy="3122320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A036AECD-F064-A6E1-1058-422D7F9A427D}"/>
                  </a:ext>
                </a:extLst>
              </p:cNvPr>
              <p:cNvSpPr txBox="1"/>
              <p:nvPr/>
            </p:nvSpPr>
            <p:spPr>
              <a:xfrm>
                <a:off x="1573373" y="24027"/>
                <a:ext cx="440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𝐻𝐺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A036AECD-F064-A6E1-1058-422D7F9A4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373" y="24027"/>
                <a:ext cx="440120" cy="276999"/>
              </a:xfrm>
              <a:prstGeom prst="rect">
                <a:avLst/>
              </a:prstGeom>
              <a:blipFill>
                <a:blip r:embed="rId13"/>
                <a:stretch>
                  <a:fillRect l="-6944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57DFD980-D956-71C7-C93C-8186175CFD9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880610" y="649721"/>
            <a:ext cx="743286" cy="766124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E0C0EB4-DCB0-B18F-C556-BF8B0173B83E}"/>
              </a:ext>
            </a:extLst>
          </p:cNvPr>
          <p:cNvCxnSpPr>
            <a:cxnSpLocks/>
          </p:cNvCxnSpPr>
          <p:nvPr/>
        </p:nvCxnSpPr>
        <p:spPr>
          <a:xfrm flipH="1">
            <a:off x="1862450" y="-73324"/>
            <a:ext cx="1587531" cy="1478473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rc plein 110">
            <a:extLst>
              <a:ext uri="{FF2B5EF4-FFF2-40B4-BE49-F238E27FC236}">
                <a16:creationId xmlns:a16="http://schemas.microsoft.com/office/drawing/2014/main" id="{C11D35C1-CEC1-72EF-58B2-2147AAE5EAB5}"/>
              </a:ext>
            </a:extLst>
          </p:cNvPr>
          <p:cNvSpPr/>
          <p:nvPr/>
        </p:nvSpPr>
        <p:spPr>
          <a:xfrm>
            <a:off x="1909184" y="-49548"/>
            <a:ext cx="1440000" cy="1440000"/>
          </a:xfrm>
          <a:prstGeom prst="blockArc">
            <a:avLst>
              <a:gd name="adj1" fmla="val 16359059"/>
              <a:gd name="adj2" fmla="val 19041214"/>
              <a:gd name="adj3" fmla="val 310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Arc plein 113">
            <a:extLst>
              <a:ext uri="{FF2B5EF4-FFF2-40B4-BE49-F238E27FC236}">
                <a16:creationId xmlns:a16="http://schemas.microsoft.com/office/drawing/2014/main" id="{F9D955E1-3246-7063-8BC2-91E325BA9035}"/>
              </a:ext>
            </a:extLst>
          </p:cNvPr>
          <p:cNvSpPr/>
          <p:nvPr/>
        </p:nvSpPr>
        <p:spPr>
          <a:xfrm rot="10800000">
            <a:off x="1925411" y="-49548"/>
            <a:ext cx="1440000" cy="1440000"/>
          </a:xfrm>
          <a:prstGeom prst="blockArc">
            <a:avLst>
              <a:gd name="adj1" fmla="val 16359059"/>
              <a:gd name="adj2" fmla="val 19041214"/>
              <a:gd name="adj3" fmla="val 310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B0B15D8-3474-2C84-A809-AE291E6F283D}"/>
                  </a:ext>
                </a:extLst>
              </p:cNvPr>
              <p:cNvSpPr txBox="1"/>
              <p:nvPr/>
            </p:nvSpPr>
            <p:spPr>
              <a:xfrm>
                <a:off x="3180291" y="-53075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B0B15D8-3474-2C84-A809-AE291E6F2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291" y="-530750"/>
                <a:ext cx="21493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8970BEE3-331E-2681-A71D-477FC974AAC8}"/>
                  </a:ext>
                </a:extLst>
              </p:cNvPr>
              <p:cNvSpPr txBox="1"/>
              <p:nvPr/>
            </p:nvSpPr>
            <p:spPr>
              <a:xfrm>
                <a:off x="1477548" y="316370"/>
                <a:ext cx="631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8970BEE3-331E-2681-A71D-477FC974A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48" y="316370"/>
                <a:ext cx="63184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B61E519D-0855-6AE9-700D-49F464478339}"/>
                  </a:ext>
                </a:extLst>
              </p:cNvPr>
              <p:cNvSpPr txBox="1"/>
              <p:nvPr/>
            </p:nvSpPr>
            <p:spPr>
              <a:xfrm>
                <a:off x="2657639" y="38417"/>
                <a:ext cx="4212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>
                  <a:ln>
                    <a:noFill/>
                  </a:ln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B61E519D-0855-6AE9-700D-49F464478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39" y="38417"/>
                <a:ext cx="421269" cy="184666"/>
              </a:xfrm>
              <a:prstGeom prst="rect">
                <a:avLst/>
              </a:prstGeom>
              <a:blipFill>
                <a:blip r:embed="rId16"/>
                <a:stretch>
                  <a:fillRect l="-5797" r="-7246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2">
                <a:extLst>
                  <a:ext uri="{FF2B5EF4-FFF2-40B4-BE49-F238E27FC236}">
                    <a16:creationId xmlns:a16="http://schemas.microsoft.com/office/drawing/2014/main" id="{6EE8172D-B279-D104-F504-B905CAE79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71796" y="601026"/>
                <a:ext cx="3679633" cy="5052005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/>
                  <a:t>On note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𝐵𝐺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r>
                  <a:rPr lang="fr-FR" sz="1800" dirty="0"/>
                  <a:t>Le triangle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fr-FR" sz="1800" dirty="0"/>
                  <a:t> est rectangle en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800" dirty="0"/>
                  <a:t>. On a donc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18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</p:txBody>
          </p:sp>
        </mc:Choice>
        <mc:Fallback>
          <p:sp>
            <p:nvSpPr>
              <p:cNvPr id="2" name="Espace réservé du contenu 2">
                <a:extLst>
                  <a:ext uri="{FF2B5EF4-FFF2-40B4-BE49-F238E27FC236}">
                    <a16:creationId xmlns:a16="http://schemas.microsoft.com/office/drawing/2014/main" id="{6EE8172D-B279-D104-F504-B905CAE79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1796" y="601026"/>
                <a:ext cx="3679633" cy="5052005"/>
              </a:xfrm>
              <a:blipFill>
                <a:blip r:embed="rId17"/>
                <a:stretch>
                  <a:fillRect l="-1161" t="-1208" r="-26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311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Grand écran</PresentationFormat>
  <Paragraphs>87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16</cp:revision>
  <dcterms:created xsi:type="dcterms:W3CDTF">2023-01-04T14:35:33Z</dcterms:created>
  <dcterms:modified xsi:type="dcterms:W3CDTF">2023-07-12T16:30:21Z</dcterms:modified>
</cp:coreProperties>
</file>