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A76C4-043C-EBE1-D17F-6082374C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17D42E-0CDF-1273-3147-5DCA1F1AC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5907A-46E1-06FF-2E66-5386BA4A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BAA1B6-D09B-920F-F831-6857AB65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ECE1D-249F-BF6B-A685-C4E9F91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58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8135D-023D-6510-53C0-FCE44571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78688F-B7F7-8DAA-2FC8-83614F375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2C3BBB-0FF5-FF43-F78D-31572C0B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FA1157-C522-744E-D188-A1C2F52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2715D-29CA-7A1F-DDFA-55D5AEF8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6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BD8ADD-D451-4B92-DA0E-0821151A6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8C750F-94A0-52CB-B5D2-5CEBC7241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B95B19-D8E4-8295-4192-D9FA96A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BE4E07-AE32-B536-9E8E-5C47DE9E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074C30-7FA7-41B2-A8C4-D6DA1AE7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12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F5D5C-03AB-9CD8-73B0-D1B4EF3B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8D9230-7E60-2568-A24B-A178372A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9E465-BBCF-1275-6CB1-D0812F43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27D44-CE85-1A1B-B022-AC95ED46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7BB4D1-36C1-E4C2-EE65-6A74303F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3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C4CAB-1A18-7A20-7817-C8144355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407389-1DE1-7582-3BBD-EF524B99D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16B61C-D891-BE02-FCA7-C5111523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71ED8E-71CE-CB1A-79B7-D3194DF5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19307-D0BE-3A0A-C47E-2AB4C523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12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53B75-8C7C-3B20-0EC9-0EA77D16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8DD3B-62C8-315A-2963-8C2F430D9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67FAB-8EC7-A474-0AB8-F8230237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9CD915-D2E1-60D5-3259-F6D1A7E7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6D528-D23E-5FFE-3161-0FB26BDB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C77965-8175-F6D7-5467-F9E88746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30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61EF3-4169-BE55-8CCF-CCBC0486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66CD68-73B8-4F7A-51BA-01A423F2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1C8C42-B681-7724-CE87-AD699D51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B54A1A-0CC2-C9C4-EDB0-1F666571F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00742E-20F8-9C87-76E0-C9BBF6BAB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D4CFBB-4139-1BE9-94B8-9BD93D6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6372B6-C9D3-C68A-F609-C9F90A0F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958B2D-A4F8-308A-F1C2-4C4A2FA0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8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5F422-FED7-C787-5791-5DF9363A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AC1AFA-F751-B22E-6708-CDB76453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BD6D9E-31B8-EED4-DF28-985DA059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08F97B-7613-012E-A096-248D8895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4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6C0A20-E9EC-5620-3D17-28114DD3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DABF83-C380-FF6B-4E75-195E125B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54D183-26EF-BD62-3440-84A353DF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4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C83E0-21B5-4430-F15D-22F725F9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B327B-695F-597D-942F-4A08B6C8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5C4168-B6FA-EE7D-F935-9414DFBB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81B777-02AA-57F2-87EE-1F28752B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4B2740-DE72-1072-CC29-AD78C6DD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3914AC-4F7D-305E-A686-9539D40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20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9E614-CA01-D9A3-0951-893AC028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9A6324-FDE3-BED4-5AFB-9FAA864A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867E78-C117-0886-A7E0-6F04593B5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861116-2763-DCB9-8C36-D9556D8B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7FE14B-D902-264D-524B-53B0B7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37C9C1-EAE5-D752-A118-48A50DB8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FC67D8-7AF7-2AE0-20ED-164B6D29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4206A-F00D-E32C-665C-7A20815C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8F335F-3D8D-D251-D52F-BE98222A3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41C5-AAD9-4898-831F-5CB984842C16}" type="datetimeFigureOut">
              <a:rPr lang="fr-FR" smtClean="0"/>
              <a:t>06/03/2023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1DFA31-687C-DCAC-ED62-4FD33EAF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F4A377-31F1-49B8-A514-2BF1F83CD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C5D9-A868-41AB-BAAA-CD3EF2491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36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D5189-F69E-8888-2D6C-A1E6147D0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B3A6E0-DAEC-39D0-98A4-391780C0E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2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194573-AC68-1618-B8A4-BAD105EA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87" y="724395"/>
            <a:ext cx="8009426" cy="54092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25530C-0EF7-0278-F445-853BCDCED632}"/>
              </a:ext>
            </a:extLst>
          </p:cNvPr>
          <p:cNvSpPr/>
          <p:nvPr/>
        </p:nvSpPr>
        <p:spPr>
          <a:xfrm>
            <a:off x="2576945" y="1828801"/>
            <a:ext cx="7267699" cy="28738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D9B2D-8E25-0DF9-49E4-4AACE295C9E4}"/>
              </a:ext>
            </a:extLst>
          </p:cNvPr>
          <p:cNvSpPr/>
          <p:nvPr/>
        </p:nvSpPr>
        <p:spPr>
          <a:xfrm>
            <a:off x="2576945" y="4899259"/>
            <a:ext cx="7267699" cy="985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DEA31-FEE7-8AC5-247A-A23AD2D461EA}"/>
              </a:ext>
            </a:extLst>
          </p:cNvPr>
          <p:cNvSpPr/>
          <p:nvPr/>
        </p:nvSpPr>
        <p:spPr>
          <a:xfrm>
            <a:off x="2189480" y="1227664"/>
            <a:ext cx="324000" cy="324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E6DB7-A424-FDAF-4183-38F32D242EC1}"/>
              </a:ext>
            </a:extLst>
          </p:cNvPr>
          <p:cNvSpPr/>
          <p:nvPr/>
        </p:nvSpPr>
        <p:spPr>
          <a:xfrm>
            <a:off x="2527772" y="1227664"/>
            <a:ext cx="324000" cy="324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4D583-EF81-C11D-A6F1-6A10584BBD0D}"/>
              </a:ext>
            </a:extLst>
          </p:cNvPr>
          <p:cNvSpPr/>
          <p:nvPr/>
        </p:nvSpPr>
        <p:spPr>
          <a:xfrm>
            <a:off x="3288257" y="1227489"/>
            <a:ext cx="2210254" cy="324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37769BC-7285-33A5-A47D-B5C25F2380B9}"/>
              </a:ext>
            </a:extLst>
          </p:cNvPr>
          <p:cNvGrpSpPr/>
          <p:nvPr/>
        </p:nvGrpSpPr>
        <p:grpSpPr>
          <a:xfrm>
            <a:off x="9340228" y="1227489"/>
            <a:ext cx="662292" cy="324000"/>
            <a:chOff x="2341880" y="1380064"/>
            <a:chExt cx="662292" cy="32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E67E95-798B-B888-9162-D05E2491A72B}"/>
                </a:ext>
              </a:extLst>
            </p:cNvPr>
            <p:cNvSpPr/>
            <p:nvPr/>
          </p:nvSpPr>
          <p:spPr>
            <a:xfrm>
              <a:off x="2341880" y="1380064"/>
              <a:ext cx="324000" cy="324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0FEE33-749E-A825-3A95-F9E669F02264}"/>
                </a:ext>
              </a:extLst>
            </p:cNvPr>
            <p:cNvSpPr/>
            <p:nvPr/>
          </p:nvSpPr>
          <p:spPr>
            <a:xfrm>
              <a:off x="2680172" y="1380064"/>
              <a:ext cx="324000" cy="324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A257868E-CF0F-C456-67CB-A85000294F2E}"/>
              </a:ext>
            </a:extLst>
          </p:cNvPr>
          <p:cNvSpPr/>
          <p:nvPr/>
        </p:nvSpPr>
        <p:spPr>
          <a:xfrm>
            <a:off x="6058307" y="4263818"/>
            <a:ext cx="304974" cy="30497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1</a:t>
            </a:r>
            <a:endParaRPr lang="fr-FR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64C8A0B-0818-EDAA-FA32-9E3A2369510E}"/>
              </a:ext>
            </a:extLst>
          </p:cNvPr>
          <p:cNvSpPr/>
          <p:nvPr/>
        </p:nvSpPr>
        <p:spPr>
          <a:xfrm>
            <a:off x="6058307" y="5239609"/>
            <a:ext cx="304974" cy="30497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  <a:endParaRPr lang="fr-FR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DE0F3F9-CC71-9952-A2E6-75CD811CF621}"/>
              </a:ext>
            </a:extLst>
          </p:cNvPr>
          <p:cNvSpPr/>
          <p:nvPr/>
        </p:nvSpPr>
        <p:spPr>
          <a:xfrm>
            <a:off x="2198993" y="866067"/>
            <a:ext cx="304974" cy="3049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3</a:t>
            </a:r>
            <a:endParaRPr lang="fr-FR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6907BB8-05DC-3C2D-AD91-B030684E5FBD}"/>
              </a:ext>
            </a:extLst>
          </p:cNvPr>
          <p:cNvSpPr/>
          <p:nvPr/>
        </p:nvSpPr>
        <p:spPr>
          <a:xfrm>
            <a:off x="2548084" y="866067"/>
            <a:ext cx="304974" cy="3049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4</a:t>
            </a:r>
            <a:endParaRPr lang="fr-FR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2AD6799-51C2-5110-DCA9-6B8B7014D9A9}"/>
              </a:ext>
            </a:extLst>
          </p:cNvPr>
          <p:cNvSpPr/>
          <p:nvPr/>
        </p:nvSpPr>
        <p:spPr>
          <a:xfrm>
            <a:off x="9340228" y="866067"/>
            <a:ext cx="304974" cy="3049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6</a:t>
            </a:r>
            <a:endParaRPr lang="fr-FR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5FEE7C6-E193-9838-92BA-81EF4806AE5D}"/>
              </a:ext>
            </a:extLst>
          </p:cNvPr>
          <p:cNvSpPr/>
          <p:nvPr/>
        </p:nvSpPr>
        <p:spPr>
          <a:xfrm>
            <a:off x="9697173" y="866067"/>
            <a:ext cx="304974" cy="3049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7</a:t>
            </a:r>
            <a:endParaRPr lang="fr-FR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9AD8081-C5B1-5EB2-A436-D50C96CAB410}"/>
              </a:ext>
            </a:extLst>
          </p:cNvPr>
          <p:cNvSpPr/>
          <p:nvPr/>
        </p:nvSpPr>
        <p:spPr>
          <a:xfrm>
            <a:off x="4240897" y="866067"/>
            <a:ext cx="304974" cy="304974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5</a:t>
            </a:r>
            <a:endParaRPr lang="fr-FR" dirty="0">
              <a:ln>
                <a:solidFill>
                  <a:srgbClr val="C00000"/>
                </a:solidFill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55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2023-03-06T20:42:53Z</dcterms:created>
  <dcterms:modified xsi:type="dcterms:W3CDTF">2023-03-06T21:03:30Z</dcterms:modified>
</cp:coreProperties>
</file>