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66" d="100"/>
          <a:sy n="66" d="100"/>
        </p:scale>
        <p:origin x="-392" y="-51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42" Type="http://schemas.openxmlformats.org/officeDocument/2006/relationships/image" Target="../media/image47.png"/><Relationship Id="rId47" Type="http://schemas.openxmlformats.org/officeDocument/2006/relationships/image" Target="../media/image49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40" Type="http://schemas.openxmlformats.org/officeDocument/2006/relationships/image" Target="../media/image51.png"/><Relationship Id="rId45" Type="http://schemas.openxmlformats.org/officeDocument/2006/relationships/image" Target="../media/image38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4" Type="http://schemas.openxmlformats.org/officeDocument/2006/relationships/image" Target="../media/image44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Relationship Id="rId46" Type="http://schemas.openxmlformats.org/officeDocument/2006/relationships/image" Target="../media/image48.png"/><Relationship Id="rId20" Type="http://schemas.openxmlformats.org/officeDocument/2006/relationships/image" Target="../media/image32.png"/><Relationship Id="rId4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837606" y="-217423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54233" y="4960569"/>
            <a:ext cx="1800000" cy="1800000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10859" y="3089147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301828" y="4115536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9431573" y="2017775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507645" y="1271734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EA15609-56DD-D6BF-BA9D-D1E2911F7211}"/>
              </a:ext>
            </a:extLst>
          </p:cNvPr>
          <p:cNvGrpSpPr/>
          <p:nvPr/>
        </p:nvGrpSpPr>
        <p:grpSpPr>
          <a:xfrm rot="19800000">
            <a:off x="686045" y="365605"/>
            <a:ext cx="720000" cy="720000"/>
            <a:chOff x="8213688" y="5214946"/>
            <a:chExt cx="1800000" cy="1800000"/>
          </a:xfrm>
        </p:grpSpPr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DACDBD9E-4562-770F-D6B6-29A61A76A864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6" name="Image 135">
              <a:extLst>
                <a:ext uri="{FF2B5EF4-FFF2-40B4-BE49-F238E27FC236}">
                  <a16:creationId xmlns:a16="http://schemas.microsoft.com/office/drawing/2014/main" id="{53D2D7F7-683B-3350-3A81-3BE0FC0B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722652" y="8373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673612" y="3755536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658510" y="4626241"/>
            <a:ext cx="720000" cy="72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681619" y="5456508"/>
            <a:ext cx="720000" cy="72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A14A9D-9332-CE89-1A51-8AB40DE9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4" y="1628800"/>
            <a:ext cx="4876800" cy="48768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FB47D2-658E-409F-FAF3-79F086CA1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2619375"/>
            <a:ext cx="44196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2023-03-16T12:01:27Z</dcterms:created>
  <dcterms:modified xsi:type="dcterms:W3CDTF">2023-04-05T19:38:59Z</dcterms:modified>
</cp:coreProperties>
</file>