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0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0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0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0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2411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5280438" y="4585874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1907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097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3126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267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2097504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2187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5136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3270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5848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3153076" y="377424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076" y="377424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6047137" y="423421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37" y="4234211"/>
                <a:ext cx="31919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329547" y="6306178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47" y="6306178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451719" y="5247589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719" y="5247589"/>
                <a:ext cx="318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2982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2954583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5820386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4788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rgbClr val="FFC000"/>
                </a:solidFill>
              </a:rPr>
              <a:t>1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5510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5816586" y="4706810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5433190" y="462047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90" y="4620479"/>
                <a:ext cx="340991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6723126" y="4734164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126" y="4734164"/>
                <a:ext cx="341568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2123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3796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</a:t>
            </a:r>
            <a:endParaRPr lang="fr-FR" b="1" dirty="0">
              <a:solidFill>
                <a:srgbClr val="0070C0"/>
              </a:solidFill>
            </a:endParaRP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2481716" y="4953671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982580" y="5521855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580" y="5521855"/>
                <a:ext cx="34099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483768" y="476695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766955"/>
                <a:ext cx="341568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5417693" y="3369815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93" y="3369815"/>
                <a:ext cx="285078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8520653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3109289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8538125" y="3296559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125" y="3296559"/>
                <a:ext cx="297068" cy="264881"/>
              </a:xfrm>
              <a:prstGeom prst="rect">
                <a:avLst/>
              </a:prstGeom>
              <a:blipFill rotWithShape="1"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12296" y="1772816"/>
            <a:ext cx="1623788" cy="1501906"/>
            <a:chOff x="1112296" y="1779954"/>
            <a:chExt cx="1623788" cy="1501906"/>
          </a:xfrm>
        </p:grpSpPr>
        <p:grpSp>
          <p:nvGrpSpPr>
            <p:cNvPr id="50" name="Groupe 49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42" name="Connecteur droit 41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6" name="ZoneText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ZoneTexte 50"/>
                  <p:cNvSpPr txBox="1"/>
                  <p:nvPr/>
                </p:nvSpPr>
                <p:spPr>
                  <a:xfrm>
                    <a:off x="2319658" y="221990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1" name="ZoneTexte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e 47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53" name="Connecteur droit 52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2386723" y="236192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38041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c 1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FFC00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2006135" y="2336418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3804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e 63"/>
          <p:cNvGrpSpPr/>
          <p:nvPr/>
        </p:nvGrpSpPr>
        <p:grpSpPr>
          <a:xfrm>
            <a:off x="2552770" y="1772816"/>
            <a:ext cx="1620838" cy="1501906"/>
            <a:chOff x="1112296" y="1779954"/>
            <a:chExt cx="1620838" cy="1501906"/>
          </a:xfrm>
        </p:grpSpPr>
        <p:grpSp>
          <p:nvGrpSpPr>
            <p:cNvPr id="65" name="Groupe 64"/>
            <p:cNvGrpSpPr/>
            <p:nvPr/>
          </p:nvGrpSpPr>
          <p:grpSpPr>
            <a:xfrm>
              <a:off x="1250031" y="1779954"/>
              <a:ext cx="1483103" cy="1055968"/>
              <a:chOff x="2319658" y="2219905"/>
              <a:chExt cx="1483103" cy="1055968"/>
            </a:xfrm>
          </p:grpSpPr>
          <p:grpSp>
            <p:nvGrpSpPr>
              <p:cNvPr id="80" name="Groupe 79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88" name="Connecteur droit 87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/>
                  <p:cNvSpPr txBox="1"/>
                  <p:nvPr/>
                </p:nvSpPr>
                <p:spPr>
                  <a:xfrm>
                    <a:off x="3464720" y="302965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81" name="ZoneTexte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ZoneTexte 81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82" name="ZoneTexte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e 65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78" name="Connecteur droit 7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/>
                <p:cNvSpPr txBox="1"/>
                <p:nvPr/>
              </p:nvSpPr>
              <p:spPr>
                <a:xfrm>
                  <a:off x="1511115" y="1779955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8" name="ZoneTexte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38618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7030A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e 103"/>
          <p:cNvGrpSpPr/>
          <p:nvPr/>
        </p:nvGrpSpPr>
        <p:grpSpPr>
          <a:xfrm>
            <a:off x="1116744" y="2870227"/>
            <a:ext cx="1623788" cy="1501906"/>
            <a:chOff x="1112296" y="1779954"/>
            <a:chExt cx="1623788" cy="1501906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113" name="Groupe 112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16" name="Connecteur droit 115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necteur droit 116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ZoneTexte 113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4" name="ZoneTexte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ZoneTexte 114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5" name="ZoneTexte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e 105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111" name="Connecteur droit 110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ZoneTexte 107"/>
                <p:cNvSpPr txBox="1"/>
                <p:nvPr/>
              </p:nvSpPr>
              <p:spPr>
                <a:xfrm>
                  <a:off x="1511115" y="1779955"/>
                  <a:ext cx="3415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08" name="ZoneTexte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8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Arc 108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0070C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/>
                <p:cNvSpPr txBox="1"/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10" name="ZoneTexte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e 117"/>
          <p:cNvGrpSpPr/>
          <p:nvPr/>
        </p:nvGrpSpPr>
        <p:grpSpPr>
          <a:xfrm>
            <a:off x="2557218" y="2870227"/>
            <a:ext cx="1623788" cy="1501906"/>
            <a:chOff x="1112296" y="1779954"/>
            <a:chExt cx="1623788" cy="1501906"/>
          </a:xfrm>
        </p:grpSpPr>
        <p:grpSp>
          <p:nvGrpSpPr>
            <p:cNvPr id="119" name="Groupe 118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127" name="Groupe 126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0" name="Connecteur droit 129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ZoneTexte 127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8" name="ZoneTexte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ZoneTexte 128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9" name="ZoneTexte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e 119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125" name="Connecteur droit 124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Arc 122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0070C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/>
                <p:cNvSpPr txBox="1"/>
                <p:nvPr/>
              </p:nvSpPr>
              <p:spPr>
                <a:xfrm>
                  <a:off x="2006135" y="2336418"/>
                  <a:ext cx="3379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4" name="ZoneTexte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37978" cy="2462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6466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12296" y="1772816"/>
            <a:ext cx="1623788" cy="1501906"/>
            <a:chOff x="1112296" y="1779954"/>
            <a:chExt cx="1623788" cy="1501906"/>
          </a:xfrm>
        </p:grpSpPr>
        <p:grpSp>
          <p:nvGrpSpPr>
            <p:cNvPr id="50" name="Groupe 49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42" name="Connecteur droit 41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6" name="ZoneText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ZoneTexte 50"/>
                  <p:cNvSpPr txBox="1"/>
                  <p:nvPr/>
                </p:nvSpPr>
                <p:spPr>
                  <a:xfrm>
                    <a:off x="2319658" y="221990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1" name="ZoneTexte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e 47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53" name="Connecteur droit 52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2386723" y="236192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38041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c 1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FFC00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2006135" y="2336418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3804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e 63"/>
          <p:cNvGrpSpPr/>
          <p:nvPr/>
        </p:nvGrpSpPr>
        <p:grpSpPr>
          <a:xfrm>
            <a:off x="2552770" y="1772816"/>
            <a:ext cx="1620838" cy="1501906"/>
            <a:chOff x="1112296" y="1779954"/>
            <a:chExt cx="1620838" cy="1501906"/>
          </a:xfrm>
        </p:grpSpPr>
        <p:grpSp>
          <p:nvGrpSpPr>
            <p:cNvPr id="65" name="Groupe 64"/>
            <p:cNvGrpSpPr/>
            <p:nvPr/>
          </p:nvGrpSpPr>
          <p:grpSpPr>
            <a:xfrm>
              <a:off x="1250031" y="1779954"/>
              <a:ext cx="1483103" cy="1055968"/>
              <a:chOff x="2319658" y="2219905"/>
              <a:chExt cx="1483103" cy="1055968"/>
            </a:xfrm>
          </p:grpSpPr>
          <p:grpSp>
            <p:nvGrpSpPr>
              <p:cNvPr id="80" name="Groupe 79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88" name="Connecteur droit 87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/>
                  <p:cNvSpPr txBox="1"/>
                  <p:nvPr/>
                </p:nvSpPr>
                <p:spPr>
                  <a:xfrm>
                    <a:off x="3464720" y="302965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81" name="ZoneTexte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ZoneTexte 81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82" name="ZoneTexte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e 65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78" name="Connecteur droit 7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/>
                <p:cNvSpPr txBox="1"/>
                <p:nvPr/>
              </p:nvSpPr>
              <p:spPr>
                <a:xfrm>
                  <a:off x="1511115" y="1779955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8" name="ZoneTexte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38618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7030A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e 103"/>
          <p:cNvGrpSpPr/>
          <p:nvPr/>
        </p:nvGrpSpPr>
        <p:grpSpPr>
          <a:xfrm>
            <a:off x="3993244" y="1772816"/>
            <a:ext cx="1623788" cy="1501906"/>
            <a:chOff x="1112296" y="1779954"/>
            <a:chExt cx="1623788" cy="1501906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113" name="Groupe 112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16" name="Connecteur droit 115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necteur droit 116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ZoneTexte 113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4" name="ZoneTexte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ZoneTexte 114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5" name="ZoneTexte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e 105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111" name="Connecteur droit 110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ZoneTexte 107"/>
                <p:cNvSpPr txBox="1"/>
                <p:nvPr/>
              </p:nvSpPr>
              <p:spPr>
                <a:xfrm>
                  <a:off x="1511115" y="1779955"/>
                  <a:ext cx="3415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08" name="ZoneTexte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8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Arc 108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0070C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/>
                <p:cNvSpPr txBox="1"/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10" name="ZoneTexte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e 117"/>
          <p:cNvGrpSpPr/>
          <p:nvPr/>
        </p:nvGrpSpPr>
        <p:grpSpPr>
          <a:xfrm>
            <a:off x="5433718" y="1772816"/>
            <a:ext cx="1623788" cy="1501906"/>
            <a:chOff x="1112296" y="1779954"/>
            <a:chExt cx="1623788" cy="1501906"/>
          </a:xfrm>
        </p:grpSpPr>
        <p:grpSp>
          <p:nvGrpSpPr>
            <p:cNvPr id="119" name="Groupe 118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127" name="Groupe 126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0" name="Connecteur droit 129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ZoneTexte 127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8" name="ZoneTexte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ZoneTexte 128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9" name="ZoneTexte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e 119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125" name="Connecteur droit 124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Arc 122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0070C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/>
                <p:cNvSpPr txBox="1"/>
                <p:nvPr/>
              </p:nvSpPr>
              <p:spPr>
                <a:xfrm>
                  <a:off x="2006135" y="2336418"/>
                  <a:ext cx="3379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4" name="ZoneTexte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37978" cy="2462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9420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252</Words>
  <Application>Microsoft Office PowerPoint</Application>
  <PresentationFormat>Affichage à l'écran 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dcterms:created xsi:type="dcterms:W3CDTF">2015-11-11T11:24:46Z</dcterms:created>
  <dcterms:modified xsi:type="dcterms:W3CDTF">2016-03-19T16:44:44Z</dcterms:modified>
</cp:coreProperties>
</file>