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480" y="-2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14/12/2022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7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5.png"/><Relationship Id="rId5" Type="http://schemas.openxmlformats.org/officeDocument/2006/relationships/image" Target="../media/image21.png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3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4" y="2229814"/>
            <a:ext cx="3384376" cy="2125342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3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5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73C714D-8486-7790-7006-DD08E43EBA11}"/>
              </a:ext>
            </a:extLst>
          </p:cNvPr>
          <p:cNvCxnSpPr>
            <a:cxnSpLocks/>
            <a:stCxn id="38" idx="7"/>
          </p:cNvCxnSpPr>
          <p:nvPr/>
        </p:nvCxnSpPr>
        <p:spPr>
          <a:xfrm flipV="1">
            <a:off x="5581996" y="628638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5286175" y="174936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175" y="1749360"/>
                <a:ext cx="134524" cy="184666"/>
              </a:xfrm>
              <a:prstGeom prst="rect">
                <a:avLst/>
              </a:prstGeom>
              <a:blipFill>
                <a:blip r:embed="rId9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FC692B7-86F5-02DE-2205-00B880019805}"/>
                  </a:ext>
                </a:extLst>
              </p:cNvPr>
              <p:cNvSpPr txBox="1"/>
              <p:nvPr/>
            </p:nvSpPr>
            <p:spPr>
              <a:xfrm>
                <a:off x="6185836" y="623615"/>
                <a:ext cx="9784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FFC692B7-86F5-02DE-2205-00B880019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836" y="623615"/>
                <a:ext cx="97847" cy="184666"/>
              </a:xfrm>
              <a:prstGeom prst="rect">
                <a:avLst/>
              </a:prstGeom>
              <a:blipFill>
                <a:blip r:embed="rId10"/>
                <a:stretch>
                  <a:fillRect l="-37500" r="-31250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Ellipse 32">
            <a:extLst>
              <a:ext uri="{FF2B5EF4-FFF2-40B4-BE49-F238E27FC236}">
                <a16:creationId xmlns:a16="http://schemas.microsoft.com/office/drawing/2014/main" id="{AF05686E-4BE5-6294-1256-17579EA0ECDF}"/>
              </a:ext>
            </a:extLst>
          </p:cNvPr>
          <p:cNvSpPr/>
          <p:nvPr/>
        </p:nvSpPr>
        <p:spPr>
          <a:xfrm>
            <a:off x="5714438" y="1210951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FC5861C-684E-EA48-9CE6-7646D48BAD8D}"/>
              </a:ext>
            </a:extLst>
          </p:cNvPr>
          <p:cNvGrpSpPr/>
          <p:nvPr/>
        </p:nvGrpSpPr>
        <p:grpSpPr>
          <a:xfrm>
            <a:off x="5514680" y="-754755"/>
            <a:ext cx="1440160" cy="2582721"/>
            <a:chOff x="971600" y="-593881"/>
            <a:chExt cx="1440160" cy="2582721"/>
          </a:xfrm>
        </p:grpSpPr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1653FB9B-3B7F-7062-28A0-D13040675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600" y="-593881"/>
              <a:ext cx="0" cy="2582721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BEE9E8F-AA96-17E2-4F5A-07D1BB2FA00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76BB5FD-0ABB-5620-BCD5-FAFF45CBA28F}"/>
                  </a:ext>
                </a:extLst>
              </p:cNvPr>
              <p:cNvSpPr txBox="1"/>
              <p:nvPr/>
            </p:nvSpPr>
            <p:spPr>
              <a:xfrm>
                <a:off x="6969034" y="1704854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E76BB5FD-0ABB-5620-BCD5-FAFF45CBA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034" y="1704854"/>
                <a:ext cx="207300" cy="274434"/>
              </a:xfrm>
              <a:prstGeom prst="rect">
                <a:avLst/>
              </a:prstGeom>
              <a:blipFill>
                <a:blip r:embed="rId11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8D749B6-AD23-E5FE-A3DE-4A68D45E2341}"/>
                  </a:ext>
                </a:extLst>
              </p:cNvPr>
              <p:cNvSpPr txBox="1"/>
              <p:nvPr/>
            </p:nvSpPr>
            <p:spPr>
              <a:xfrm>
                <a:off x="6551781" y="733496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48D749B6-AD23-E5FE-A3DE-4A68D45E2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781" y="733496"/>
                <a:ext cx="202555" cy="274434"/>
              </a:xfrm>
              <a:prstGeom prst="rect">
                <a:avLst/>
              </a:prstGeom>
              <a:blipFill>
                <a:blip r:embed="rId13"/>
                <a:stretch>
                  <a:fillRect l="-2424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Ellipse 37">
            <a:extLst>
              <a:ext uri="{FF2B5EF4-FFF2-40B4-BE49-F238E27FC236}">
                <a16:creationId xmlns:a16="http://schemas.microsoft.com/office/drawing/2014/main" id="{3312DF7B-A048-D9D5-F7D5-AD06794DC127}"/>
              </a:ext>
            </a:extLst>
          </p:cNvPr>
          <p:cNvSpPr/>
          <p:nvPr/>
        </p:nvSpPr>
        <p:spPr>
          <a:xfrm>
            <a:off x="5428356" y="173223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FABF3018-08DB-639E-5507-29AE1F6F141B}"/>
              </a:ext>
            </a:extLst>
          </p:cNvPr>
          <p:cNvCxnSpPr>
            <a:cxnSpLocks/>
          </p:cNvCxnSpPr>
          <p:nvPr/>
        </p:nvCxnSpPr>
        <p:spPr>
          <a:xfrm>
            <a:off x="5099827" y="847491"/>
            <a:ext cx="1267444" cy="0"/>
          </a:xfrm>
          <a:prstGeom prst="line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016E51E-4D52-36C2-CD46-5A51AB24E7BD}"/>
                  </a:ext>
                </a:extLst>
              </p:cNvPr>
              <p:cNvSpPr txBox="1"/>
              <p:nvPr/>
            </p:nvSpPr>
            <p:spPr>
              <a:xfrm>
                <a:off x="5653074" y="-227710"/>
                <a:ext cx="14555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7016E51E-4D52-36C2-CD46-5A51AB24E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074" y="-227710"/>
                <a:ext cx="145553" cy="184666"/>
              </a:xfrm>
              <a:prstGeom prst="rect">
                <a:avLst/>
              </a:prstGeom>
              <a:blipFill>
                <a:blip r:embed="rId14"/>
                <a:stretch>
                  <a:fillRect l="-25000" r="-2083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736567C-24C2-9A53-380E-7E5443D4A628}"/>
                  </a:ext>
                </a:extLst>
              </p:cNvPr>
              <p:cNvSpPr txBox="1"/>
              <p:nvPr/>
            </p:nvSpPr>
            <p:spPr>
              <a:xfrm>
                <a:off x="6407194" y="980867"/>
                <a:ext cx="1403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6736567C-24C2-9A53-380E-7E5443D4A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194" y="980867"/>
                <a:ext cx="140358" cy="184666"/>
              </a:xfrm>
              <a:prstGeom prst="rect">
                <a:avLst/>
              </a:prstGeom>
              <a:blipFill>
                <a:blip r:embed="rId15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e 52">
            <a:extLst>
              <a:ext uri="{FF2B5EF4-FFF2-40B4-BE49-F238E27FC236}">
                <a16:creationId xmlns:a16="http://schemas.microsoft.com/office/drawing/2014/main" id="{EB065B91-D857-4F8A-21F5-92F6F4454710}"/>
              </a:ext>
            </a:extLst>
          </p:cNvPr>
          <p:cNvGrpSpPr/>
          <p:nvPr/>
        </p:nvGrpSpPr>
        <p:grpSpPr>
          <a:xfrm>
            <a:off x="6198760" y="1015116"/>
            <a:ext cx="72000" cy="72000"/>
            <a:chOff x="4533487" y="2450024"/>
            <a:chExt cx="144000" cy="144000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2A1266-D744-0FE0-5C93-C99A6E175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CCD4BCC-0F25-8E38-CE46-032B875821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3487" y="2450024"/>
              <a:ext cx="144000" cy="144000"/>
            </a:xfrm>
            <a:prstGeom prst="line">
              <a:avLst/>
            </a:prstGeom>
            <a:solidFill>
              <a:srgbClr val="00B050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D37E01C-5B60-D063-EAE2-F33445A496F1}"/>
                  </a:ext>
                </a:extLst>
              </p:cNvPr>
              <p:cNvSpPr txBox="1"/>
              <p:nvPr/>
            </p:nvSpPr>
            <p:spPr>
              <a:xfrm>
                <a:off x="5541094" y="65090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4D37E01C-5B60-D063-EAE2-F33445A4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094" y="650908"/>
                <a:ext cx="133370" cy="184666"/>
              </a:xfrm>
              <a:prstGeom prst="rect">
                <a:avLst/>
              </a:prstGeom>
              <a:blipFill>
                <a:blip r:embed="rId16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Ellipse 56">
            <a:extLst>
              <a:ext uri="{FF2B5EF4-FFF2-40B4-BE49-F238E27FC236}">
                <a16:creationId xmlns:a16="http://schemas.microsoft.com/office/drawing/2014/main" id="{C6533176-3AF1-E6D0-4042-D2EDE4A3E6A2}"/>
              </a:ext>
            </a:extLst>
          </p:cNvPr>
          <p:cNvSpPr/>
          <p:nvPr/>
        </p:nvSpPr>
        <p:spPr>
          <a:xfrm>
            <a:off x="5258856" y="232270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0030" y="5276401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Affichage à l'écran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Thème Office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8</cp:revision>
  <dcterms:created xsi:type="dcterms:W3CDTF">2016-09-05T07:24:17Z</dcterms:created>
  <dcterms:modified xsi:type="dcterms:W3CDTF">2022-12-14T12:56:41Z</dcterms:modified>
</cp:coreProperties>
</file>