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100" d="100"/>
          <a:sy n="100" d="100"/>
        </p:scale>
        <p:origin x="336" y="-16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1653540" y="4869180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1170720" y="2621177"/>
            <a:ext cx="3199820" cy="3199820"/>
          </a:xfrm>
          <a:prstGeom prst="arc">
            <a:avLst>
              <a:gd name="adj1" fmla="val 15985282"/>
              <a:gd name="adj2" fmla="val 20640091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1435696" y="1899920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435696" y="2620031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2873635" y="836712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1435696" y="2636916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914773" y="27893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89729" y="26369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627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1435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2771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435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32411" y="2672798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2873635" y="1696272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736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1814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1504004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2129457" y="2448456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1744831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2406389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472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291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3121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2777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3361873" y="3005669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5076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591859" y="3798917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859" y="3798917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1093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1328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2474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3428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4724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2915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1994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2213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2124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7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6014716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6027762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B2993D1-05D9-F99C-ECC2-F126363EE1B4}"/>
              </a:ext>
            </a:extLst>
          </p:cNvPr>
          <p:cNvGrpSpPr/>
          <p:nvPr/>
        </p:nvGrpSpPr>
        <p:grpSpPr>
          <a:xfrm>
            <a:off x="4139952" y="4040548"/>
            <a:ext cx="1889428" cy="913183"/>
            <a:chOff x="6385074" y="4040548"/>
            <a:chExt cx="1889428" cy="91318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6385074" y="4040548"/>
                  <a:ext cx="1889428" cy="30059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𝐴𝐷</m:t>
                            </m:r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𝑎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074" y="4040548"/>
                  <a:ext cx="1889428" cy="30059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385074" y="4346842"/>
                  <a:ext cx="975587" cy="30059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𝐷𝐶</m:t>
                            </m:r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𝑏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074" y="4346842"/>
                  <a:ext cx="975587" cy="30059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ZoneTexte 154"/>
                <p:cNvSpPr txBox="1"/>
                <p:nvPr/>
              </p:nvSpPr>
              <p:spPr>
                <a:xfrm>
                  <a:off x="6385074" y="4653136"/>
                  <a:ext cx="960006" cy="30059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𝐴𝐶</m:t>
                            </m:r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𝜆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5" name="Zone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074" y="4653136"/>
                  <a:ext cx="960006" cy="30059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114781" y="3390647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81" y="3390647"/>
                <a:ext cx="312906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1416822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1945219" y="4304129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19" y="4304129"/>
                <a:ext cx="295337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928832" y="3599163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" y="3599163"/>
                <a:ext cx="314573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1227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1949119" y="3545168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19" y="3545168"/>
                <a:ext cx="308674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B4C6D501-A8FA-C78E-7F0E-A17D7E8E92AD}"/>
              </a:ext>
            </a:extLst>
          </p:cNvPr>
          <p:cNvGrpSpPr/>
          <p:nvPr/>
        </p:nvGrpSpPr>
        <p:grpSpPr>
          <a:xfrm>
            <a:off x="6027762" y="3860402"/>
            <a:ext cx="1703306" cy="1666470"/>
            <a:chOff x="5262233" y="3152282"/>
            <a:chExt cx="1703306" cy="166647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837514D4-1646-19C5-D658-1DB4A13281D6}"/>
                </a:ext>
              </a:extLst>
            </p:cNvPr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F3A9B4AA-947D-6C42-60AB-6CBDAB2CFA7B}"/>
                  </a:ext>
                </a:extLst>
              </p:cNvPr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F978BE59-7E76-A03F-F167-55C2195782C1}"/>
                  </a:ext>
                </a:extLst>
              </p:cNvPr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96383F6-9A26-BBE1-B4F7-ADB1A1847D9C}"/>
                </a:ext>
              </a:extLst>
            </p:cNvPr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D8B04C2D-4F02-0483-B067-81046457CD03}"/>
                  </a:ext>
                </a:extLst>
              </p:cNvPr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26BD847E-FE17-64CB-1F53-F0BF8A44DFCD}"/>
                  </a:ext>
                </a:extLst>
              </p:cNvPr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6ADF704-74D2-3F0F-D94A-03BC9D0B8C62}"/>
                </a:ext>
              </a:extLst>
            </p:cNvPr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14415B5-2458-9378-29FB-C9245F150D42}"/>
                    </a:ext>
                  </a:extLst>
                </p:cNvPr>
                <p:cNvSpPr txBox="1"/>
                <p:nvPr/>
              </p:nvSpPr>
              <p:spPr>
                <a:xfrm>
                  <a:off x="6595181" y="401075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14415B5-2458-9378-29FB-C9245F150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370358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58A37D5-C0E8-13B9-581B-43351546DBE7}"/>
                    </a:ext>
                  </a:extLst>
                </p:cNvPr>
                <p:cNvSpPr txBox="1"/>
                <p:nvPr/>
              </p:nvSpPr>
              <p:spPr>
                <a:xfrm>
                  <a:off x="5733941" y="315228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58A37D5-C0E8-13B9-581B-43351546D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358431" cy="27699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B278FC2-3EF8-12BD-1AF3-1217D7AEBEFC}"/>
                    </a:ext>
                  </a:extLst>
                </p:cNvPr>
                <p:cNvSpPr txBox="1"/>
                <p:nvPr/>
              </p:nvSpPr>
              <p:spPr>
                <a:xfrm>
                  <a:off x="6435685" y="3548045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6B278FC2-3EF8-12BD-1AF3-1217D7AEB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3949" cy="27699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2649DB7-9C1E-492F-C7DF-9E9E63503801}"/>
                    </a:ext>
                  </a:extLst>
                </p:cNvPr>
                <p:cNvSpPr txBox="1"/>
                <p:nvPr/>
              </p:nvSpPr>
              <p:spPr>
                <a:xfrm>
                  <a:off x="5262233" y="3356339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2649DB7-9C1E-492F-C7DF-9E9E63503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2022" cy="276999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9D6DB790-EBC8-1493-E81D-1435CDEB93DA}"/>
                    </a:ext>
                  </a:extLst>
                </p:cNvPr>
                <p:cNvSpPr txBox="1"/>
                <p:nvPr/>
              </p:nvSpPr>
              <p:spPr>
                <a:xfrm>
                  <a:off x="6531285" y="3829601"/>
                  <a:ext cx="3041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9D6DB790-EBC8-1493-E81D-1435CDEB9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04186" cy="27699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0591B87-F4E2-906E-B7E0-6D1408D3F0C3}"/>
                    </a:ext>
                  </a:extLst>
                </p:cNvPr>
                <p:cNvSpPr txBox="1"/>
                <p:nvPr/>
              </p:nvSpPr>
              <p:spPr>
                <a:xfrm>
                  <a:off x="5759440" y="4256870"/>
                  <a:ext cx="3687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0591B87-F4E2-906E-B7E0-6D1408D3F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368755" cy="276999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86AF742-3A6B-259D-9E7D-180172B3DA67}"/>
                </a:ext>
              </a:extLst>
            </p:cNvPr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A865978-F220-B5EA-7C40-C640820EEBD3}"/>
                </a:ext>
              </a:extLst>
            </p:cNvPr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4010680" y="2996952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251520" y="3005607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17" y="3005607"/>
            <a:ext cx="1670928" cy="12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clair 1">
            <a:extLst>
              <a:ext uri="{FF2B5EF4-FFF2-40B4-BE49-F238E27FC236}">
                <a16:creationId xmlns:a16="http://schemas.microsoft.com/office/drawing/2014/main" id="{CD89BDC1-E13A-01B9-5C96-D0CBD31C8DBB}"/>
              </a:ext>
            </a:extLst>
          </p:cNvPr>
          <p:cNvSpPr/>
          <p:nvPr/>
        </p:nvSpPr>
        <p:spPr>
          <a:xfrm rot="643800">
            <a:off x="1089139" y="3298959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315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102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881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2593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1494324" y="4853900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1459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1561773" y="3588664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2348512" y="3588664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1837556" y="4982849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2839631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36078" y="4437113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8" y="4437113"/>
                <a:ext cx="1080120" cy="288031"/>
              </a:xfrm>
              <a:prstGeom prst="rect">
                <a:avLst/>
              </a:prstGeom>
              <a:blipFill rotWithShape="1"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971600" y="3508450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08450"/>
                <a:ext cx="108012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485768" y="3185284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68" y="3185284"/>
                <a:ext cx="108012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2948421" y="444549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21" y="4445497"/>
                <a:ext cx="1080120" cy="288031"/>
              </a:xfrm>
              <a:prstGeom prst="rect">
                <a:avLst/>
              </a:prstGeom>
              <a:blipFill rotWithShape="1"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757524" y="5094246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24" y="5094246"/>
                <a:ext cx="1080120" cy="288031"/>
              </a:xfrm>
              <a:prstGeom prst="rect">
                <a:avLst/>
              </a:prstGeom>
              <a:blipFill rotWithShape="1"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1593751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3079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77404" y="288114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3347864" y="510527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apèze 25">
            <a:extLst>
              <a:ext uri="{FF2B5EF4-FFF2-40B4-BE49-F238E27FC236}">
                <a16:creationId xmlns:a16="http://schemas.microsoft.com/office/drawing/2014/main" id="{8ECE1FB9-E9AB-49BD-AA1F-06EB994D0A2B}"/>
              </a:ext>
            </a:extLst>
          </p:cNvPr>
          <p:cNvSpPr/>
          <p:nvPr/>
        </p:nvSpPr>
        <p:spPr>
          <a:xfrm>
            <a:off x="4572000" y="4149080"/>
            <a:ext cx="1872204" cy="720080"/>
          </a:xfrm>
          <a:prstGeom prst="trapezoid">
            <a:avLst>
              <a:gd name="adj" fmla="val 5633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F327A21-50FD-6335-78D8-894BB1CCB539}"/>
              </a:ext>
            </a:extLst>
          </p:cNvPr>
          <p:cNvCxnSpPr>
            <a:cxnSpLocks/>
          </p:cNvCxnSpPr>
          <p:nvPr/>
        </p:nvCxnSpPr>
        <p:spPr>
          <a:xfrm>
            <a:off x="4572000" y="4869160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1D182C5-1F79-8AE5-EF07-8C243EDD3128}"/>
              </a:ext>
            </a:extLst>
          </p:cNvPr>
          <p:cNvCxnSpPr>
            <a:cxnSpLocks/>
          </p:cNvCxnSpPr>
          <p:nvPr/>
        </p:nvCxnSpPr>
        <p:spPr>
          <a:xfrm flipV="1">
            <a:off x="4572000" y="3717032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F3E926A-DC38-B411-601B-1A62169BE7E1}"/>
                  </a:ext>
                </a:extLst>
              </p:cNvPr>
              <p:cNvSpPr txBox="1"/>
              <p:nvPr/>
            </p:nvSpPr>
            <p:spPr>
              <a:xfrm>
                <a:off x="3923928" y="3578532"/>
                <a:ext cx="47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F3E926A-DC38-B411-601B-1A62169BE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78532"/>
                <a:ext cx="474041" cy="276999"/>
              </a:xfrm>
              <a:prstGeom prst="rect">
                <a:avLst/>
              </a:prstGeom>
              <a:blipFill>
                <a:blip r:embed="rId2"/>
                <a:stretch>
                  <a:fillRect l="-6494" t="-2222" r="-18182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3AB11AF-11E5-5A76-352F-0E48908B3682}"/>
                  </a:ext>
                </a:extLst>
              </p:cNvPr>
              <p:cNvSpPr txBox="1"/>
              <p:nvPr/>
            </p:nvSpPr>
            <p:spPr>
              <a:xfrm>
                <a:off x="6804248" y="470659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3AB11AF-11E5-5A76-352F-0E48908B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706595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1C65A59-E599-84BC-96EC-DB46452FF0B3}"/>
              </a:ext>
            </a:extLst>
          </p:cNvPr>
          <p:cNvCxnSpPr>
            <a:cxnSpLocks/>
          </p:cNvCxnSpPr>
          <p:nvPr/>
        </p:nvCxnSpPr>
        <p:spPr>
          <a:xfrm flipV="1">
            <a:off x="4571999" y="4149080"/>
            <a:ext cx="432049" cy="72007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61501EC-0525-84B5-9DBA-E1ED381C2A7C}"/>
              </a:ext>
            </a:extLst>
          </p:cNvPr>
          <p:cNvCxnSpPr>
            <a:cxnSpLocks/>
          </p:cNvCxnSpPr>
          <p:nvPr/>
        </p:nvCxnSpPr>
        <p:spPr>
          <a:xfrm>
            <a:off x="6012155" y="4149079"/>
            <a:ext cx="432049" cy="72008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95761EB-B82B-9169-E873-1015442D93FD}"/>
              </a:ext>
            </a:extLst>
          </p:cNvPr>
          <p:cNvCxnSpPr>
            <a:cxnSpLocks/>
          </p:cNvCxnSpPr>
          <p:nvPr/>
        </p:nvCxnSpPr>
        <p:spPr>
          <a:xfrm>
            <a:off x="5004048" y="4149078"/>
            <a:ext cx="100810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3A338F2-720E-D6A4-9064-8F8113979D76}"/>
              </a:ext>
            </a:extLst>
          </p:cNvPr>
          <p:cNvCxnSpPr>
            <a:cxnSpLocks/>
          </p:cNvCxnSpPr>
          <p:nvPr/>
        </p:nvCxnSpPr>
        <p:spPr>
          <a:xfrm>
            <a:off x="5004047" y="4149078"/>
            <a:ext cx="0" cy="69601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A7400BB-7246-AEFE-7E8A-98A0AFBBAEFA}"/>
              </a:ext>
            </a:extLst>
          </p:cNvPr>
          <p:cNvCxnSpPr>
            <a:cxnSpLocks/>
          </p:cNvCxnSpPr>
          <p:nvPr/>
        </p:nvCxnSpPr>
        <p:spPr>
          <a:xfrm>
            <a:off x="6012155" y="4173143"/>
            <a:ext cx="0" cy="69601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DC89C2C-139A-2053-FE1F-E537BA489638}"/>
                  </a:ext>
                </a:extLst>
              </p:cNvPr>
              <p:cNvSpPr txBox="1"/>
              <p:nvPr/>
            </p:nvSpPr>
            <p:spPr>
              <a:xfrm>
                <a:off x="4929090" y="4893225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DC89C2C-139A-2053-FE1F-E537BA48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90" y="4893225"/>
                <a:ext cx="242887" cy="276999"/>
              </a:xfrm>
              <a:prstGeom prst="rect">
                <a:avLst/>
              </a:prstGeom>
              <a:blipFill>
                <a:blip r:embed="rId4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7DC01A8-5521-2A6F-82C5-2650F6D2A34C}"/>
                  </a:ext>
                </a:extLst>
              </p:cNvPr>
              <p:cNvSpPr txBox="1"/>
              <p:nvPr/>
            </p:nvSpPr>
            <p:spPr>
              <a:xfrm>
                <a:off x="5890711" y="4893225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7DC01A8-5521-2A6F-82C5-2650F6D2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711" y="4893225"/>
                <a:ext cx="248209" cy="276999"/>
              </a:xfrm>
              <a:prstGeom prst="rect">
                <a:avLst/>
              </a:prstGeom>
              <a:blipFill>
                <a:blip r:embed="rId5"/>
                <a:stretch>
                  <a:fillRect l="-19512" r="-731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2B42774-49D1-1D35-9524-7A56B5CEB201}"/>
                  </a:ext>
                </a:extLst>
              </p:cNvPr>
              <p:cNvSpPr txBox="1"/>
              <p:nvPr/>
            </p:nvSpPr>
            <p:spPr>
              <a:xfrm>
                <a:off x="3945191" y="3974549"/>
                <a:ext cx="612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2B42774-49D1-1D35-9524-7A56B5CE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191" y="3974549"/>
                <a:ext cx="612604" cy="276999"/>
              </a:xfrm>
              <a:prstGeom prst="rect">
                <a:avLst/>
              </a:prstGeom>
              <a:blipFill>
                <a:blip r:embed="rId6"/>
                <a:stretch>
                  <a:fillRect l="-4950" r="-396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623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Affichage à l'écran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2013-12-15T12:03:29Z</dcterms:created>
  <dcterms:modified xsi:type="dcterms:W3CDTF">2023-01-15T08:58:21Z</dcterms:modified>
</cp:coreProperties>
</file>