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0C7391"/>
    <a:srgbClr val="00517A"/>
    <a:srgbClr val="FFB25A"/>
    <a:srgbClr val="08AF5E"/>
    <a:srgbClr val="00547F"/>
    <a:srgbClr val="0D587E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200" d="100"/>
          <a:sy n="200" d="100"/>
        </p:scale>
        <p:origin x="-9240" y="-442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2.png"/><Relationship Id="rId34" Type="http://schemas.openxmlformats.org/officeDocument/2006/relationships/image" Target="../media/image41.png"/><Relationship Id="rId42" Type="http://schemas.openxmlformats.org/officeDocument/2006/relationships/image" Target="../media/image28.png"/><Relationship Id="rId47" Type="http://schemas.openxmlformats.org/officeDocument/2006/relationships/image" Target="../media/image48.png"/><Relationship Id="rId50" Type="http://schemas.openxmlformats.org/officeDocument/2006/relationships/image" Target="../media/image5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0.png"/><Relationship Id="rId11" Type="http://schemas.openxmlformats.org/officeDocument/2006/relationships/image" Target="../media/image17.png"/><Relationship Id="rId24" Type="http://schemas.openxmlformats.org/officeDocument/2006/relationships/image" Target="../media/image21.png"/><Relationship Id="rId32" Type="http://schemas.openxmlformats.org/officeDocument/2006/relationships/image" Target="../media/image37.png"/><Relationship Id="rId37" Type="http://schemas.openxmlformats.org/officeDocument/2006/relationships/image" Target="../media/image54.png"/><Relationship Id="rId40" Type="http://schemas.openxmlformats.org/officeDocument/2006/relationships/image" Target="../media/image12.png"/><Relationship Id="rId45" Type="http://schemas.openxmlformats.org/officeDocument/2006/relationships/image" Target="../media/image38.png"/><Relationship Id="rId53" Type="http://schemas.openxmlformats.org/officeDocument/2006/relationships/image" Target="../media/image57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4" Type="http://schemas.openxmlformats.org/officeDocument/2006/relationships/image" Target="../media/image44.png"/><Relationship Id="rId52" Type="http://schemas.openxmlformats.org/officeDocument/2006/relationships/image" Target="../media/image5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2.png"/><Relationship Id="rId43" Type="http://schemas.openxmlformats.org/officeDocument/2006/relationships/image" Target="../media/image45.png"/><Relationship Id="rId48" Type="http://schemas.openxmlformats.org/officeDocument/2006/relationships/image" Target="../media/image49.png"/><Relationship Id="rId8" Type="http://schemas.openxmlformats.org/officeDocument/2006/relationships/image" Target="../media/image18.png"/><Relationship Id="rId51" Type="http://schemas.openxmlformats.org/officeDocument/2006/relationships/image" Target="../media/image55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6.png"/><Relationship Id="rId46" Type="http://schemas.openxmlformats.org/officeDocument/2006/relationships/image" Target="../media/image13.png"/><Relationship Id="rId20" Type="http://schemas.openxmlformats.org/officeDocument/2006/relationships/image" Target="../media/image25.png"/><Relationship Id="rId41" Type="http://schemas.openxmlformats.org/officeDocument/2006/relationships/image" Target="../media/image24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36" Type="http://schemas.openxmlformats.org/officeDocument/2006/relationships/image" Target="../media/image43.png"/><Relationship Id="rId4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4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5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57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54233" y="4960569"/>
            <a:ext cx="1800000" cy="1800000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5536762" y="189263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228CC11-469A-D0FE-65B9-C51C5B31C831}"/>
              </a:ext>
            </a:extLst>
          </p:cNvPr>
          <p:cNvGrpSpPr/>
          <p:nvPr/>
        </p:nvGrpSpPr>
        <p:grpSpPr>
          <a:xfrm>
            <a:off x="2652926" y="537432"/>
            <a:ext cx="1800000" cy="1800000"/>
            <a:chOff x="2652926" y="537432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685E059-A870-75C6-40CF-5E75661DE9EC}"/>
                </a:ext>
              </a:extLst>
            </p:cNvPr>
            <p:cNvSpPr/>
            <p:nvPr/>
          </p:nvSpPr>
          <p:spPr>
            <a:xfrm>
              <a:off x="2652926" y="537432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7BC2E5E9-0F3F-DFC7-B2CC-E402A4C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963135" y="929882"/>
              <a:ext cx="1179583" cy="1179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11026027" y="4494749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38428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76734" y="4938428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BD54BEC9-FB2D-3A2D-178F-799F6CFBED8D}"/>
              </a:ext>
            </a:extLst>
          </p:cNvPr>
          <p:cNvGrpSpPr/>
          <p:nvPr/>
        </p:nvGrpSpPr>
        <p:grpSpPr>
          <a:xfrm>
            <a:off x="6210006" y="5684235"/>
            <a:ext cx="1483299" cy="720000"/>
            <a:chOff x="6210006" y="5684235"/>
            <a:chExt cx="1483299" cy="720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6210006" y="5684235"/>
              <a:ext cx="720000" cy="72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6973305" y="5684235"/>
              <a:ext cx="720000" cy="72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9686623" y="4513799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9709225" y="5258779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9710097" y="6040730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11268709" y="6054139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10441958" y="4487142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11266911" y="5258779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10488067" y="5258779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10497233" y="6040730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072766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072766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sp>
        <p:nvSpPr>
          <p:cNvPr id="102" name="Ellipse 101">
            <a:extLst>
              <a:ext uri="{FF2B5EF4-FFF2-40B4-BE49-F238E27FC236}">
                <a16:creationId xmlns:a16="http://schemas.microsoft.com/office/drawing/2014/main" id="{D6DB0FDD-AAE3-4CFB-AFCE-32E938485895}"/>
              </a:ext>
            </a:extLst>
          </p:cNvPr>
          <p:cNvSpPr/>
          <p:nvPr/>
        </p:nvSpPr>
        <p:spPr>
          <a:xfrm>
            <a:off x="1856523" y="133118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A22DFDFF-B08E-0981-059C-A4CF19C7D8B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55338" y="231933"/>
            <a:ext cx="522371" cy="522371"/>
          </a:xfrm>
          <a:prstGeom prst="rect">
            <a:avLst/>
          </a:prstGeom>
        </p:spPr>
      </p:pic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1890113" y="264464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5EE3D489-9939-FB63-490B-AC7684976919}"/>
              </a:ext>
            </a:extLst>
          </p:cNvPr>
          <p:cNvSpPr/>
          <p:nvPr/>
        </p:nvSpPr>
        <p:spPr>
          <a:xfrm>
            <a:off x="1051672" y="2643795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72769896-E9ED-7BCA-43D7-F953258CFCD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59672" y="2751795"/>
            <a:ext cx="504000" cy="504000"/>
          </a:xfrm>
          <a:prstGeom prst="rect">
            <a:avLst/>
          </a:prstGeom>
        </p:spPr>
      </p:pic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7739298" y="493842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B0B71467-2274-2E0F-52D1-52259E22EA0C}"/>
              </a:ext>
            </a:extLst>
          </p:cNvPr>
          <p:cNvSpPr/>
          <p:nvPr/>
        </p:nvSpPr>
        <p:spPr>
          <a:xfrm>
            <a:off x="2661375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33BDB0E-E688-BEDD-1B8E-49A04DBB0B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881875" y="205118"/>
            <a:ext cx="279001" cy="576000"/>
          </a:xfrm>
          <a:prstGeom prst="rect">
            <a:avLst/>
          </a:prstGeom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C21480-46E3-F389-4E43-568F7DAB856D}"/>
              </a:ext>
            </a:extLst>
          </p:cNvPr>
          <p:cNvGrpSpPr/>
          <p:nvPr/>
        </p:nvGrpSpPr>
        <p:grpSpPr>
          <a:xfrm>
            <a:off x="262758" y="2633974"/>
            <a:ext cx="720000" cy="720000"/>
            <a:chOff x="262758" y="2633974"/>
            <a:chExt cx="720000" cy="72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670250B2-C9CE-2371-5DAF-7A1D5A643D46}"/>
              </a:ext>
            </a:extLst>
          </p:cNvPr>
          <p:cNvSpPr/>
          <p:nvPr/>
        </p:nvSpPr>
        <p:spPr>
          <a:xfrm>
            <a:off x="1051672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4CFD42EF-7F37-218C-D615-DC872C3DDE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0701" y="289890"/>
            <a:ext cx="541942" cy="40645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11204667" y="3699984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248950" y="956513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2658584" y="956513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855372" y="956513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052161" y="956513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sp>
        <p:nvSpPr>
          <p:cNvPr id="135" name="Ellipse 134">
            <a:extLst>
              <a:ext uri="{FF2B5EF4-FFF2-40B4-BE49-F238E27FC236}">
                <a16:creationId xmlns:a16="http://schemas.microsoft.com/office/drawing/2014/main" id="{DACDBD9E-4562-770F-D6B6-29A61A76A864}"/>
              </a:ext>
            </a:extLst>
          </p:cNvPr>
          <p:cNvSpPr/>
          <p:nvPr/>
        </p:nvSpPr>
        <p:spPr>
          <a:xfrm rot="19800000">
            <a:off x="246821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53D2D7F7-683B-3350-3A81-3BE0FC0B4AC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900000">
            <a:off x="325895" y="212191"/>
            <a:ext cx="561853" cy="561853"/>
          </a:xfrm>
          <a:prstGeom prst="rect">
            <a:avLst/>
          </a:prstGeom>
        </p:spPr>
      </p:pic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4899783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250828" y="1800154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1057214" y="1800154"/>
            <a:ext cx="720000" cy="72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863600" y="1800154"/>
            <a:ext cx="720000" cy="72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2669985" y="1800154"/>
            <a:ext cx="720000" cy="72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9EF01D1-C91F-C75A-242D-4D80BED11B8F}"/>
              </a:ext>
            </a:extLst>
          </p:cNvPr>
          <p:cNvGrpSpPr/>
          <p:nvPr/>
        </p:nvGrpSpPr>
        <p:grpSpPr>
          <a:xfrm>
            <a:off x="10441958" y="3705191"/>
            <a:ext cx="720000" cy="720000"/>
            <a:chOff x="10441958" y="3705191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C0AC37B-E26A-4478-68CF-0BA720B99B25}"/>
                </a:ext>
              </a:extLst>
            </p:cNvPr>
            <p:cNvSpPr/>
            <p:nvPr/>
          </p:nvSpPr>
          <p:spPr>
            <a:xfrm>
              <a:off x="10441958" y="3705191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AD01D70A-74D2-2687-4B5D-5652318A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0566042" y="3862171"/>
              <a:ext cx="471833" cy="471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42</cp:revision>
  <dcterms:created xsi:type="dcterms:W3CDTF">2023-03-16T12:01:27Z</dcterms:created>
  <dcterms:modified xsi:type="dcterms:W3CDTF">2023-04-06T20:26:40Z</dcterms:modified>
</cp:coreProperties>
</file>