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60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/>
                  <a:t> à confirmer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ECBCC5-4F03-5995-35A1-5E039361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90" y="766219"/>
            <a:ext cx="4281888" cy="44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1488AA-2388-4909-9E1C-B0CE5F5E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4" r="17980" b="10182"/>
          <a:stretch/>
        </p:blipFill>
        <p:spPr>
          <a:xfrm>
            <a:off x="2974554" y="1414982"/>
            <a:ext cx="5001658" cy="449005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E1E67F-402C-494C-7F35-999FC6AE9EEC}"/>
              </a:ext>
            </a:extLst>
          </p:cNvPr>
          <p:cNvSpPr/>
          <p:nvPr/>
        </p:nvSpPr>
        <p:spPr>
          <a:xfrm rot="581540">
            <a:off x="4045387" y="2573653"/>
            <a:ext cx="889600" cy="738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902DC9-426B-E90D-97B2-716B6283690D}"/>
              </a:ext>
            </a:extLst>
          </p:cNvPr>
          <p:cNvSpPr/>
          <p:nvPr/>
        </p:nvSpPr>
        <p:spPr>
          <a:xfrm rot="581540">
            <a:off x="3901871" y="3453018"/>
            <a:ext cx="889600" cy="45811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DC366-EAC5-0495-E993-4901E7A0F125}"/>
              </a:ext>
            </a:extLst>
          </p:cNvPr>
          <p:cNvSpPr/>
          <p:nvPr/>
        </p:nvSpPr>
        <p:spPr>
          <a:xfrm rot="581540">
            <a:off x="4165364" y="2059934"/>
            <a:ext cx="889600" cy="44177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C0918-50FB-B4BF-3AF8-C9118E88A475}"/>
              </a:ext>
            </a:extLst>
          </p:cNvPr>
          <p:cNvSpPr/>
          <p:nvPr/>
        </p:nvSpPr>
        <p:spPr>
          <a:xfrm>
            <a:off x="5509087" y="2987225"/>
            <a:ext cx="1692141" cy="14305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C76EF-7562-AF9D-87D3-BC774CE57EA5}"/>
              </a:ext>
            </a:extLst>
          </p:cNvPr>
          <p:cNvSpPr/>
          <p:nvPr/>
        </p:nvSpPr>
        <p:spPr>
          <a:xfrm>
            <a:off x="5386261" y="2573442"/>
            <a:ext cx="1982055" cy="30671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0AEDF7-5746-7E79-C2FE-7811526579E7}"/>
              </a:ext>
            </a:extLst>
          </p:cNvPr>
          <p:cNvCxnSpPr>
            <a:cxnSpLocks/>
          </p:cNvCxnSpPr>
          <p:nvPr/>
        </p:nvCxnSpPr>
        <p:spPr>
          <a:xfrm flipH="1">
            <a:off x="7368316" y="4107039"/>
            <a:ext cx="861284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3BE1BD9-FEE8-0D94-4574-8702A49DA051}"/>
              </a:ext>
            </a:extLst>
          </p:cNvPr>
          <p:cNvSpPr txBox="1"/>
          <p:nvPr/>
        </p:nvSpPr>
        <p:spPr>
          <a:xfrm>
            <a:off x="8229600" y="3922373"/>
            <a:ext cx="3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 MEGA (ou DUE)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D5B778-16ED-A467-A33B-43FC0857404A}"/>
              </a:ext>
            </a:extLst>
          </p:cNvPr>
          <p:cNvCxnSpPr>
            <a:cxnSpLocks/>
          </p:cNvCxnSpPr>
          <p:nvPr/>
        </p:nvCxnSpPr>
        <p:spPr>
          <a:xfrm flipH="1">
            <a:off x="7201228" y="3553042"/>
            <a:ext cx="1028372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6A10734-1608-7A06-F52E-C3AF7BBEE1EC}"/>
              </a:ext>
            </a:extLst>
          </p:cNvPr>
          <p:cNvSpPr txBox="1"/>
          <p:nvPr/>
        </p:nvSpPr>
        <p:spPr>
          <a:xfrm>
            <a:off x="8229600" y="3251133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Shield Moteur (Carte de Puissance)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3AD0818-751D-3321-0F6F-3A4E6479D469}"/>
              </a:ext>
            </a:extLst>
          </p:cNvPr>
          <p:cNvCxnSpPr>
            <a:cxnSpLocks/>
          </p:cNvCxnSpPr>
          <p:nvPr/>
        </p:nvCxnSpPr>
        <p:spPr>
          <a:xfrm>
            <a:off x="2787267" y="2280821"/>
            <a:ext cx="1409633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8D2A0-19A6-82BA-9E7D-9AC2CC25BA8D}"/>
              </a:ext>
            </a:extLst>
          </p:cNvPr>
          <p:cNvSpPr txBox="1"/>
          <p:nvPr/>
        </p:nvSpPr>
        <p:spPr>
          <a:xfrm>
            <a:off x="1499934" y="2096155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Réducteur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0ACF6BF-36E6-CD03-12E7-475168026EC5}"/>
              </a:ext>
            </a:extLst>
          </p:cNvPr>
          <p:cNvCxnSpPr>
            <a:cxnSpLocks/>
          </p:cNvCxnSpPr>
          <p:nvPr/>
        </p:nvCxnSpPr>
        <p:spPr>
          <a:xfrm>
            <a:off x="2783747" y="2884912"/>
            <a:ext cx="120585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DF24E3D-0D24-0F8E-C4F6-06FF1F8C3AF2}"/>
              </a:ext>
            </a:extLst>
          </p:cNvPr>
          <p:cNvSpPr txBox="1"/>
          <p:nvPr/>
        </p:nvSpPr>
        <p:spPr>
          <a:xfrm>
            <a:off x="1496414" y="2700246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Moteur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605A1E8-5D01-CFA8-2F76-0AA3C6B20DA6}"/>
              </a:ext>
            </a:extLst>
          </p:cNvPr>
          <p:cNvCxnSpPr>
            <a:cxnSpLocks/>
          </p:cNvCxnSpPr>
          <p:nvPr/>
        </p:nvCxnSpPr>
        <p:spPr>
          <a:xfrm>
            <a:off x="2787267" y="3556705"/>
            <a:ext cx="108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9D614F4-988F-98FA-AF80-462B2E89CDFB}"/>
              </a:ext>
            </a:extLst>
          </p:cNvPr>
          <p:cNvSpPr txBox="1"/>
          <p:nvPr/>
        </p:nvSpPr>
        <p:spPr>
          <a:xfrm>
            <a:off x="1175286" y="3251132"/>
            <a:ext cx="160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Codeur incrémental</a:t>
            </a:r>
          </a:p>
        </p:txBody>
      </p:sp>
    </p:spTree>
    <p:extLst>
      <p:ext uri="{BB962C8B-B14F-4D97-AF65-F5344CB8AC3E}">
        <p14:creationId xmlns:p14="http://schemas.microsoft.com/office/powerpoint/2010/main" val="3448214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2022-02-12T14:46:48Z</dcterms:created>
  <dcterms:modified xsi:type="dcterms:W3CDTF">2023-03-07T21:06:47Z</dcterms:modified>
</cp:coreProperties>
</file>