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4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D838-7561-F376-3475-E6BB41E3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>
            <a:extLst>
              <a:ext uri="{FF2B5EF4-FFF2-40B4-BE49-F238E27FC236}">
                <a16:creationId xmlns:a16="http://schemas.microsoft.com/office/drawing/2014/main" id="{5186FA33-89C6-9061-9D27-FF03DDD6F145}"/>
              </a:ext>
            </a:extLst>
          </p:cNvPr>
          <p:cNvSpPr/>
          <p:nvPr/>
        </p:nvSpPr>
        <p:spPr>
          <a:xfrm>
            <a:off x="5272762" y="2522214"/>
            <a:ext cx="216000" cy="1076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6BB5DCC-98F2-FB88-F0BB-5D28B4A18177}"/>
              </a:ext>
            </a:extLst>
          </p:cNvPr>
          <p:cNvCxnSpPr>
            <a:cxnSpLocks/>
          </p:cNvCxnSpPr>
          <p:nvPr/>
        </p:nvCxnSpPr>
        <p:spPr>
          <a:xfrm flipH="1" flipV="1">
            <a:off x="4559616" y="1570636"/>
            <a:ext cx="258560" cy="15318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E9FAF713-A761-4F58-7034-426D11914CEE}"/>
              </a:ext>
            </a:extLst>
          </p:cNvPr>
          <p:cNvSpPr/>
          <p:nvPr/>
        </p:nvSpPr>
        <p:spPr>
          <a:xfrm>
            <a:off x="6152163" y="2193231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/>
                </a:solidFill>
              </a:rPr>
              <a:t>2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FFA612B3-3833-FB72-4062-E17CC5319956}"/>
              </a:ext>
            </a:extLst>
          </p:cNvPr>
          <p:cNvSpPr/>
          <p:nvPr/>
        </p:nvSpPr>
        <p:spPr>
          <a:xfrm>
            <a:off x="5576533" y="1463264"/>
            <a:ext cx="224593" cy="2183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D077EFD0-05CE-E398-736E-155EE0FCF3EC}"/>
              </a:ext>
            </a:extLst>
          </p:cNvPr>
          <p:cNvCxnSpPr>
            <a:cxnSpLocks/>
          </p:cNvCxnSpPr>
          <p:nvPr/>
        </p:nvCxnSpPr>
        <p:spPr>
          <a:xfrm>
            <a:off x="5267665" y="3046941"/>
            <a:ext cx="346068" cy="200356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08C4957C-C48C-AE55-92A0-8BB63857763A}"/>
                  </a:ext>
                </a:extLst>
              </p:cNvPr>
              <p:cNvSpPr txBox="1"/>
              <p:nvPr/>
            </p:nvSpPr>
            <p:spPr>
              <a:xfrm>
                <a:off x="4134524" y="1783442"/>
                <a:ext cx="626532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08C4957C-C48C-AE55-92A0-8BB63857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24" y="1783442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09E8DE5-07F0-AD74-52EC-C8798454E5EF}"/>
              </a:ext>
            </a:extLst>
          </p:cNvPr>
          <p:cNvCxnSpPr>
            <a:cxnSpLocks/>
          </p:cNvCxnSpPr>
          <p:nvPr/>
        </p:nvCxnSpPr>
        <p:spPr>
          <a:xfrm flipH="1">
            <a:off x="4157679" y="2664368"/>
            <a:ext cx="462621" cy="302849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2EFCC95F-6EDC-93A0-1203-332BD9D2F211}"/>
                  </a:ext>
                </a:extLst>
              </p:cNvPr>
              <p:cNvSpPr txBox="1"/>
              <p:nvPr/>
            </p:nvSpPr>
            <p:spPr>
              <a:xfrm>
                <a:off x="5453107" y="3019482"/>
                <a:ext cx="62653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2EFCC95F-6EDC-93A0-1203-332BD9D2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07" y="3019482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ylindre 4">
            <a:extLst>
              <a:ext uri="{FF2B5EF4-FFF2-40B4-BE49-F238E27FC236}">
                <a16:creationId xmlns:a16="http://schemas.microsoft.com/office/drawing/2014/main" id="{2B71DABC-B252-FAA3-F55A-9FF4230C779F}"/>
              </a:ext>
            </a:extLst>
          </p:cNvPr>
          <p:cNvSpPr/>
          <p:nvPr/>
        </p:nvSpPr>
        <p:spPr>
          <a:xfrm rot="7309303">
            <a:off x="5843600" y="1056805"/>
            <a:ext cx="216000" cy="432000"/>
          </a:xfrm>
          <a:prstGeom prst="can">
            <a:avLst>
              <a:gd name="adj" fmla="val 5262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14476C1-828A-05ED-A0D7-3AA3726CCC4F}"/>
              </a:ext>
            </a:extLst>
          </p:cNvPr>
          <p:cNvCxnSpPr>
            <a:cxnSpLocks/>
          </p:cNvCxnSpPr>
          <p:nvPr/>
        </p:nvCxnSpPr>
        <p:spPr>
          <a:xfrm flipH="1" flipV="1">
            <a:off x="5498802" y="1022924"/>
            <a:ext cx="266757" cy="1584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A3B76C5-0975-997A-9BCC-4D33317C46B2}"/>
              </a:ext>
            </a:extLst>
          </p:cNvPr>
          <p:cNvCxnSpPr>
            <a:cxnSpLocks/>
          </p:cNvCxnSpPr>
          <p:nvPr/>
        </p:nvCxnSpPr>
        <p:spPr>
          <a:xfrm flipH="1">
            <a:off x="4553266" y="1026093"/>
            <a:ext cx="945536" cy="55142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7A35C953-2D48-F739-1B4A-12767E361B3B}"/>
              </a:ext>
            </a:extLst>
          </p:cNvPr>
          <p:cNvCxnSpPr>
            <a:cxnSpLocks/>
          </p:cNvCxnSpPr>
          <p:nvPr/>
        </p:nvCxnSpPr>
        <p:spPr>
          <a:xfrm flipH="1" flipV="1">
            <a:off x="6070716" y="1348253"/>
            <a:ext cx="1202587" cy="71247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94CBBD0-7812-1BD3-AD35-B82D8530EA8C}"/>
              </a:ext>
            </a:extLst>
          </p:cNvPr>
          <p:cNvCxnSpPr>
            <a:cxnSpLocks/>
          </p:cNvCxnSpPr>
          <p:nvPr/>
        </p:nvCxnSpPr>
        <p:spPr>
          <a:xfrm flipH="1">
            <a:off x="6326641" y="2065640"/>
            <a:ext cx="946662" cy="54274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09A44CA-75F0-C28A-A728-2A633DE8D97F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5051350" y="1240527"/>
            <a:ext cx="829338" cy="4876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FEED0C2-C158-C54A-7D2C-6ECF78671BD4}"/>
              </a:ext>
            </a:extLst>
          </p:cNvPr>
          <p:cNvSpPr/>
          <p:nvPr/>
        </p:nvSpPr>
        <p:spPr>
          <a:xfrm rot="7309303">
            <a:off x="4886404" y="1603969"/>
            <a:ext cx="216000" cy="432000"/>
          </a:xfrm>
          <a:prstGeom prst="can">
            <a:avLst>
              <a:gd name="adj" fmla="val 5262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6E6E7B3-E80E-9420-36BE-240F2A7602C5}"/>
              </a:ext>
            </a:extLst>
          </p:cNvPr>
          <p:cNvCxnSpPr>
            <a:cxnSpLocks/>
          </p:cNvCxnSpPr>
          <p:nvPr/>
        </p:nvCxnSpPr>
        <p:spPr>
          <a:xfrm flipH="1" flipV="1">
            <a:off x="5126598" y="1898864"/>
            <a:ext cx="1202587" cy="71247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9" name="Cylindre 78">
            <a:extLst>
              <a:ext uri="{FF2B5EF4-FFF2-40B4-BE49-F238E27FC236}">
                <a16:creationId xmlns:a16="http://schemas.microsoft.com/office/drawing/2014/main" id="{63E7EE16-49D9-A419-7B72-B7387D913B40}"/>
              </a:ext>
            </a:extLst>
          </p:cNvPr>
          <p:cNvSpPr/>
          <p:nvPr/>
        </p:nvSpPr>
        <p:spPr>
          <a:xfrm>
            <a:off x="5272762" y="2171149"/>
            <a:ext cx="216000" cy="432000"/>
          </a:xfrm>
          <a:prstGeom prst="can">
            <a:avLst>
              <a:gd name="adj" fmla="val 5262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66375B18-FBD2-510D-8233-34EF11863B6C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80762" y="2603149"/>
            <a:ext cx="0" cy="177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881FA3C4-9EFA-D6C1-D9EA-ECC0C3056E8A}"/>
              </a:ext>
            </a:extLst>
          </p:cNvPr>
          <p:cNvSpPr/>
          <p:nvPr/>
        </p:nvSpPr>
        <p:spPr>
          <a:xfrm>
            <a:off x="5272762" y="2139399"/>
            <a:ext cx="216000" cy="1076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1BC65C-CE51-226A-15DB-75042189A516}"/>
              </a:ext>
            </a:extLst>
          </p:cNvPr>
          <p:cNvCxnSpPr>
            <a:cxnSpLocks/>
          </p:cNvCxnSpPr>
          <p:nvPr/>
        </p:nvCxnSpPr>
        <p:spPr>
          <a:xfrm>
            <a:off x="5380762" y="1530350"/>
            <a:ext cx="0" cy="67572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46E5734-D453-21FA-A8F1-E66BE3DBFEE5}"/>
              </a:ext>
            </a:extLst>
          </p:cNvPr>
          <p:cNvCxnSpPr>
            <a:cxnSpLocks/>
          </p:cNvCxnSpPr>
          <p:nvPr/>
        </p:nvCxnSpPr>
        <p:spPr>
          <a:xfrm flipH="1">
            <a:off x="4995173" y="2407471"/>
            <a:ext cx="340884" cy="199774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D38BC9CB-E264-63AA-984B-34D4B128B2E8}"/>
              </a:ext>
            </a:extLst>
          </p:cNvPr>
          <p:cNvSpPr/>
          <p:nvPr/>
        </p:nvSpPr>
        <p:spPr>
          <a:xfrm rot="12600000" flipV="1">
            <a:off x="4459588" y="2470751"/>
            <a:ext cx="965674" cy="364196"/>
          </a:xfrm>
          <a:prstGeom prst="parallelogram">
            <a:avLst>
              <a:gd name="adj" fmla="val 5644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9F9C0CCD-7D7C-A5BA-E32B-6A5D520992C8}"/>
              </a:ext>
            </a:extLst>
          </p:cNvPr>
          <p:cNvCxnSpPr>
            <a:cxnSpLocks/>
          </p:cNvCxnSpPr>
          <p:nvPr/>
        </p:nvCxnSpPr>
        <p:spPr>
          <a:xfrm flipV="1">
            <a:off x="4612417" y="1872067"/>
            <a:ext cx="8040" cy="413238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0EEBD0F4-028A-1B61-D07C-4746D9ABCCAE}"/>
                  </a:ext>
                </a:extLst>
              </p:cNvPr>
              <p:cNvSpPr txBox="1"/>
              <p:nvPr/>
            </p:nvSpPr>
            <p:spPr>
              <a:xfrm>
                <a:off x="3611171" y="2839342"/>
                <a:ext cx="626532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0EEBD0F4-028A-1B61-D07C-4746D9ABC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171" y="2839342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llipse 69">
            <a:extLst>
              <a:ext uri="{FF2B5EF4-FFF2-40B4-BE49-F238E27FC236}">
                <a16:creationId xmlns:a16="http://schemas.microsoft.com/office/drawing/2014/main" id="{F532A7E3-5F3B-A1B4-CFD6-986F05A7163C}"/>
              </a:ext>
            </a:extLst>
          </p:cNvPr>
          <p:cNvSpPr/>
          <p:nvPr/>
        </p:nvSpPr>
        <p:spPr>
          <a:xfrm>
            <a:off x="4709510" y="2426030"/>
            <a:ext cx="224593" cy="21835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3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BF502-5924-DA34-8951-53DF968C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>
            <a:extLst>
              <a:ext uri="{FF2B5EF4-FFF2-40B4-BE49-F238E27FC236}">
                <a16:creationId xmlns:a16="http://schemas.microsoft.com/office/drawing/2014/main" id="{E1166778-84A0-4FC0-8A9D-1C2D37B674C4}"/>
              </a:ext>
            </a:extLst>
          </p:cNvPr>
          <p:cNvSpPr/>
          <p:nvPr/>
        </p:nvSpPr>
        <p:spPr>
          <a:xfrm>
            <a:off x="5272762" y="2522214"/>
            <a:ext cx="216000" cy="1076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DBCD6E4-811D-CE54-D6F6-D58B300A7511}"/>
              </a:ext>
            </a:extLst>
          </p:cNvPr>
          <p:cNvSpPr/>
          <p:nvPr/>
        </p:nvSpPr>
        <p:spPr>
          <a:xfrm>
            <a:off x="6282418" y="1790613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/>
                </a:solidFill>
              </a:rPr>
              <a:t>2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5082045-9822-6410-08F4-80A1AF3A8548}"/>
              </a:ext>
            </a:extLst>
          </p:cNvPr>
          <p:cNvSpPr/>
          <p:nvPr/>
        </p:nvSpPr>
        <p:spPr>
          <a:xfrm>
            <a:off x="5131716" y="1760287"/>
            <a:ext cx="224593" cy="218355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1"/>
                </a:solidFill>
              </a:rPr>
              <a:t>1</a:t>
            </a:r>
            <a:endParaRPr lang="fr-FR" b="1" dirty="0">
              <a:solidFill>
                <a:schemeClr val="accent1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41841D91-77D2-7033-7A36-FA13EE39BC30}"/>
              </a:ext>
            </a:extLst>
          </p:cNvPr>
          <p:cNvCxnSpPr>
            <a:cxnSpLocks/>
          </p:cNvCxnSpPr>
          <p:nvPr/>
        </p:nvCxnSpPr>
        <p:spPr>
          <a:xfrm>
            <a:off x="5267665" y="3046941"/>
            <a:ext cx="346068" cy="200356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94B41661-0050-B626-F21D-A65A9FCEA589}"/>
                  </a:ext>
                </a:extLst>
              </p:cNvPr>
              <p:cNvSpPr txBox="1"/>
              <p:nvPr/>
            </p:nvSpPr>
            <p:spPr>
              <a:xfrm>
                <a:off x="4134524" y="1783442"/>
                <a:ext cx="626532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94B41661-0050-B626-F21D-A65A9FCE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24" y="1783442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FD6CBA8-617F-BDB9-59DF-1393611F226F}"/>
              </a:ext>
            </a:extLst>
          </p:cNvPr>
          <p:cNvCxnSpPr>
            <a:cxnSpLocks/>
          </p:cNvCxnSpPr>
          <p:nvPr/>
        </p:nvCxnSpPr>
        <p:spPr>
          <a:xfrm flipH="1">
            <a:off x="4157679" y="2664368"/>
            <a:ext cx="462621" cy="302849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CC6A1CC-5B54-3852-25B7-C53FFC08702E}"/>
                  </a:ext>
                </a:extLst>
              </p:cNvPr>
              <p:cNvSpPr txBox="1"/>
              <p:nvPr/>
            </p:nvSpPr>
            <p:spPr>
              <a:xfrm>
                <a:off x="5453107" y="3019482"/>
                <a:ext cx="626532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3CC6A1CC-5B54-3852-25B7-C53FFC087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107" y="3019482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FEBD139-1DBE-2087-C5BA-830B240E37D0}"/>
              </a:ext>
            </a:extLst>
          </p:cNvPr>
          <p:cNvCxnSpPr>
            <a:cxnSpLocks/>
          </p:cNvCxnSpPr>
          <p:nvPr/>
        </p:nvCxnSpPr>
        <p:spPr>
          <a:xfrm flipH="1" flipV="1">
            <a:off x="4959974" y="1235027"/>
            <a:ext cx="266757" cy="1584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9" name="Cylindre 78">
            <a:extLst>
              <a:ext uri="{FF2B5EF4-FFF2-40B4-BE49-F238E27FC236}">
                <a16:creationId xmlns:a16="http://schemas.microsoft.com/office/drawing/2014/main" id="{68F63CB6-2749-650A-4BB1-0D8EB976270F}"/>
              </a:ext>
            </a:extLst>
          </p:cNvPr>
          <p:cNvSpPr/>
          <p:nvPr/>
        </p:nvSpPr>
        <p:spPr>
          <a:xfrm>
            <a:off x="5272762" y="2171149"/>
            <a:ext cx="216000" cy="432000"/>
          </a:xfrm>
          <a:prstGeom prst="can">
            <a:avLst>
              <a:gd name="adj" fmla="val 52625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B9128C-BB0B-FA36-0F96-DD46EB630D05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5380762" y="2603149"/>
            <a:ext cx="0" cy="17738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88D33155-869C-90DA-1AD0-3237BD75DF2B}"/>
              </a:ext>
            </a:extLst>
          </p:cNvPr>
          <p:cNvSpPr/>
          <p:nvPr/>
        </p:nvSpPr>
        <p:spPr>
          <a:xfrm>
            <a:off x="5272762" y="2139399"/>
            <a:ext cx="216000" cy="10766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3B1DFE10-AB3D-9168-EA51-4763E158792F}"/>
              </a:ext>
            </a:extLst>
          </p:cNvPr>
          <p:cNvCxnSpPr>
            <a:cxnSpLocks/>
          </p:cNvCxnSpPr>
          <p:nvPr/>
        </p:nvCxnSpPr>
        <p:spPr>
          <a:xfrm>
            <a:off x="5380762" y="1614831"/>
            <a:ext cx="0" cy="5912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44ADCD3-A4BF-12AD-E6AF-03626F90E6A8}"/>
              </a:ext>
            </a:extLst>
          </p:cNvPr>
          <p:cNvCxnSpPr>
            <a:cxnSpLocks/>
          </p:cNvCxnSpPr>
          <p:nvPr/>
        </p:nvCxnSpPr>
        <p:spPr>
          <a:xfrm flipH="1">
            <a:off x="4995173" y="2407471"/>
            <a:ext cx="340884" cy="199774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65520EA5-FAD1-5ACC-F5C0-8F521E556C2E}"/>
              </a:ext>
            </a:extLst>
          </p:cNvPr>
          <p:cNvSpPr/>
          <p:nvPr/>
        </p:nvSpPr>
        <p:spPr>
          <a:xfrm rot="12600000" flipV="1">
            <a:off x="4459588" y="2470751"/>
            <a:ext cx="965674" cy="364196"/>
          </a:xfrm>
          <a:prstGeom prst="parallelogram">
            <a:avLst>
              <a:gd name="adj" fmla="val 5644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6C4FBDBB-B503-F43B-66B2-510071DDAF5D}"/>
              </a:ext>
            </a:extLst>
          </p:cNvPr>
          <p:cNvCxnSpPr>
            <a:cxnSpLocks/>
          </p:cNvCxnSpPr>
          <p:nvPr/>
        </p:nvCxnSpPr>
        <p:spPr>
          <a:xfrm flipV="1">
            <a:off x="4612417" y="1872067"/>
            <a:ext cx="8040" cy="413238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D9C78160-1714-40A0-4A76-1A4A08182B01}"/>
                  </a:ext>
                </a:extLst>
              </p:cNvPr>
              <p:cNvSpPr txBox="1"/>
              <p:nvPr/>
            </p:nvSpPr>
            <p:spPr>
              <a:xfrm>
                <a:off x="3611171" y="2839342"/>
                <a:ext cx="626532" cy="307777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D9C78160-1714-40A0-4A76-1A4A0818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171" y="2839342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llipse 69">
            <a:extLst>
              <a:ext uri="{FF2B5EF4-FFF2-40B4-BE49-F238E27FC236}">
                <a16:creationId xmlns:a16="http://schemas.microsoft.com/office/drawing/2014/main" id="{F769A083-03DA-E6CB-B162-E080F79DFD1D}"/>
              </a:ext>
            </a:extLst>
          </p:cNvPr>
          <p:cNvSpPr/>
          <p:nvPr/>
        </p:nvSpPr>
        <p:spPr>
          <a:xfrm>
            <a:off x="4709510" y="2426030"/>
            <a:ext cx="224593" cy="218355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0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7BD3B00-5C21-2106-1B95-D7D0D2F1F2B9}"/>
              </a:ext>
            </a:extLst>
          </p:cNvPr>
          <p:cNvGrpSpPr/>
          <p:nvPr/>
        </p:nvGrpSpPr>
        <p:grpSpPr>
          <a:xfrm>
            <a:off x="5203710" y="1306872"/>
            <a:ext cx="354103" cy="349396"/>
            <a:chOff x="6929785" y="963131"/>
            <a:chExt cx="354103" cy="349396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D134E223-5FFA-0610-5868-D84AC1F06634}"/>
                </a:ext>
              </a:extLst>
            </p:cNvPr>
            <p:cNvGrpSpPr/>
            <p:nvPr/>
          </p:nvGrpSpPr>
          <p:grpSpPr>
            <a:xfrm>
              <a:off x="7166942" y="1099338"/>
              <a:ext cx="116946" cy="213189"/>
              <a:chOff x="7166942" y="1099338"/>
              <a:chExt cx="116946" cy="213189"/>
            </a:xfrm>
          </p:grpSpPr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EC879929-A07E-5D88-B480-83952B50D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0712" y="1099338"/>
                <a:ext cx="0" cy="144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78813696-DFDA-A290-4E5C-E982F428C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9588" y="1168527"/>
                <a:ext cx="0" cy="144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92B6939-DD77-B9BD-F49E-489196E43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9588" y="1099700"/>
                <a:ext cx="114300" cy="72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23D50F1E-43D3-2FB6-4627-5223C48CAA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6942" y="1235090"/>
                <a:ext cx="114300" cy="72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E7F03017-8797-C16E-80BF-DBC4957A1176}"/>
                </a:ext>
              </a:extLst>
            </p:cNvPr>
            <p:cNvGrpSpPr/>
            <p:nvPr/>
          </p:nvGrpSpPr>
          <p:grpSpPr>
            <a:xfrm>
              <a:off x="6932960" y="963131"/>
              <a:ext cx="114300" cy="212827"/>
              <a:chOff x="7169588" y="1099700"/>
              <a:chExt cx="114300" cy="212827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6B960BDB-9DC0-770E-900B-A4937F62C7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9588" y="1168527"/>
                <a:ext cx="0" cy="144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8410EABE-092B-EF8C-9B25-158CF892AF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9588" y="1099700"/>
                <a:ext cx="114300" cy="720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0351BFF-358C-AC61-D899-DC6729237C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9785" y="1172164"/>
              <a:ext cx="236628" cy="1296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ED49DE2-68D9-7FF9-72F0-32F7C2DB2B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431" y="1039663"/>
              <a:ext cx="236628" cy="1296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F7A9B3B-D657-94A3-CDB7-B59004849B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554" y="966743"/>
              <a:ext cx="236628" cy="129639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A5908E7-DC54-835B-EC23-F8DF016D58AE}"/>
              </a:ext>
            </a:extLst>
          </p:cNvPr>
          <p:cNvCxnSpPr>
            <a:cxnSpLocks/>
          </p:cNvCxnSpPr>
          <p:nvPr/>
        </p:nvCxnSpPr>
        <p:spPr>
          <a:xfrm flipH="1" flipV="1">
            <a:off x="5442984" y="1512268"/>
            <a:ext cx="112183" cy="72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093E35-F3FD-EF48-213E-0E0DBC224E0E}"/>
              </a:ext>
            </a:extLst>
          </p:cNvPr>
          <p:cNvCxnSpPr>
            <a:cxnSpLocks/>
          </p:cNvCxnSpPr>
          <p:nvPr/>
        </p:nvCxnSpPr>
        <p:spPr>
          <a:xfrm flipV="1">
            <a:off x="5451624" y="1455472"/>
            <a:ext cx="102483" cy="18959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35A261B-A943-E294-A644-7C5E21A407AB}"/>
              </a:ext>
            </a:extLst>
          </p:cNvPr>
          <p:cNvCxnSpPr>
            <a:cxnSpLocks/>
          </p:cNvCxnSpPr>
          <p:nvPr/>
        </p:nvCxnSpPr>
        <p:spPr>
          <a:xfrm flipH="1" flipV="1">
            <a:off x="5496872" y="1548806"/>
            <a:ext cx="1202587" cy="71247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3178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èze 6">
            <a:extLst>
              <a:ext uri="{FF2B5EF4-FFF2-40B4-BE49-F238E27FC236}">
                <a16:creationId xmlns:a16="http://schemas.microsoft.com/office/drawing/2014/main" id="{94A7DBB9-8B87-9DC4-24F3-1CDB08A2F6F4}"/>
              </a:ext>
            </a:extLst>
          </p:cNvPr>
          <p:cNvSpPr/>
          <p:nvPr/>
        </p:nvSpPr>
        <p:spPr>
          <a:xfrm>
            <a:off x="1046478" y="2455332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283DFF-C665-FE06-394D-8900BD8D333D}"/>
              </a:ext>
            </a:extLst>
          </p:cNvPr>
          <p:cNvCxnSpPr>
            <a:cxnSpLocks/>
          </p:cNvCxnSpPr>
          <p:nvPr/>
        </p:nvCxnSpPr>
        <p:spPr>
          <a:xfrm flipV="1">
            <a:off x="1300480" y="2455332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8FE66D-B1B8-8C6E-A5A0-3B376CC20652}"/>
              </a:ext>
            </a:extLst>
          </p:cNvPr>
          <p:cNvCxnSpPr>
            <a:cxnSpLocks/>
          </p:cNvCxnSpPr>
          <p:nvPr/>
        </p:nvCxnSpPr>
        <p:spPr>
          <a:xfrm flipV="1">
            <a:off x="2758440" y="2455331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BC7F03-45A9-256C-FE9A-4A6FF81CE7B7}"/>
              </a:ext>
            </a:extLst>
          </p:cNvPr>
          <p:cNvCxnSpPr>
            <a:cxnSpLocks/>
          </p:cNvCxnSpPr>
          <p:nvPr/>
        </p:nvCxnSpPr>
        <p:spPr>
          <a:xfrm>
            <a:off x="1041604" y="2455331"/>
            <a:ext cx="258876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/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blipFill>
                <a:blip r:embed="rId4"/>
                <a:stretch>
                  <a:fillRect l="-5797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/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blipFill>
                <a:blip r:embed="rId5"/>
                <a:stretch>
                  <a:fillRect l="-19355" r="-3226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/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blipFill>
                <a:blip r:embed="rId6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/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blipFill>
                <a:blip r:embed="rId7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FFD5E54C-DDA3-8521-8934-427E87C4C3C5}"/>
              </a:ext>
            </a:extLst>
          </p:cNvPr>
          <p:cNvSpPr/>
          <p:nvPr/>
        </p:nvSpPr>
        <p:spPr>
          <a:xfrm flipH="1">
            <a:off x="2164926" y="2552835"/>
            <a:ext cx="245531" cy="7749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 arrondi et coin rogné en haut 53">
            <a:extLst>
              <a:ext uri="{FF2B5EF4-FFF2-40B4-BE49-F238E27FC236}">
                <a16:creationId xmlns:a16="http://schemas.microsoft.com/office/drawing/2014/main" id="{8ACF5D38-E701-85DC-54CC-6CABE6CECED7}"/>
              </a:ext>
            </a:extLst>
          </p:cNvPr>
          <p:cNvSpPr/>
          <p:nvPr/>
        </p:nvSpPr>
        <p:spPr>
          <a:xfrm rot="16200000">
            <a:off x="1876670" y="2899871"/>
            <a:ext cx="812727" cy="245529"/>
          </a:xfrm>
          <a:prstGeom prst="snipRoundRect">
            <a:avLst>
              <a:gd name="adj1" fmla="val 0"/>
              <a:gd name="adj2" fmla="val 21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blipFill>
                <a:blip r:embed="rId3"/>
                <a:stretch>
                  <a:fillRect l="-14516" r="-14516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4D29DE-07AE-54C5-6A09-E9D689E08591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9654" y="2427407"/>
            <a:ext cx="0" cy="100159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F89BA12-3F57-66FC-435A-9790022B0118}"/>
              </a:ext>
            </a:extLst>
          </p:cNvPr>
          <p:cNvSpPr/>
          <p:nvPr/>
        </p:nvSpPr>
        <p:spPr>
          <a:xfrm>
            <a:off x="1046480" y="2382700"/>
            <a:ext cx="1800000" cy="330200"/>
          </a:xfrm>
          <a:custGeom>
            <a:avLst/>
            <a:gdLst>
              <a:gd name="connsiteX0" fmla="*/ 0 w 1744134"/>
              <a:gd name="connsiteY0" fmla="*/ 636515 h 636515"/>
              <a:gd name="connsiteX1" fmla="*/ 474134 w 1744134"/>
              <a:gd name="connsiteY1" fmla="*/ 1515 h 636515"/>
              <a:gd name="connsiteX2" fmla="*/ 1083734 w 1744134"/>
              <a:gd name="connsiteY2" fmla="*/ 450248 h 636515"/>
              <a:gd name="connsiteX3" fmla="*/ 1557867 w 1744134"/>
              <a:gd name="connsiteY3" fmla="*/ 145448 h 636515"/>
              <a:gd name="connsiteX4" fmla="*/ 1744134 w 1744134"/>
              <a:gd name="connsiteY4" fmla="*/ 86181 h 63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134" h="636515">
                <a:moveTo>
                  <a:pt x="0" y="636515"/>
                </a:moveTo>
                <a:cubicBezTo>
                  <a:pt x="146756" y="334537"/>
                  <a:pt x="293512" y="32559"/>
                  <a:pt x="474134" y="1515"/>
                </a:cubicBezTo>
                <a:cubicBezTo>
                  <a:pt x="654756" y="-29529"/>
                  <a:pt x="903112" y="426259"/>
                  <a:pt x="1083734" y="450248"/>
                </a:cubicBezTo>
                <a:cubicBezTo>
                  <a:pt x="1264356" y="474237"/>
                  <a:pt x="1447800" y="206126"/>
                  <a:pt x="1557867" y="145448"/>
                </a:cubicBezTo>
                <a:cubicBezTo>
                  <a:pt x="1667934" y="84770"/>
                  <a:pt x="1706034" y="85475"/>
                  <a:pt x="1744134" y="8618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A69997A-B4BB-3B9D-DB19-174F220F56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164927" y="2616272"/>
            <a:ext cx="0" cy="821195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/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blipFill>
                <a:blip r:embed="rId4"/>
                <a:stretch>
                  <a:fillRect l="-1818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/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648722-E4E7-761D-FE10-FB469EEA76E1}"/>
              </a:ext>
            </a:extLst>
          </p:cNvPr>
          <p:cNvCxnSpPr>
            <a:cxnSpLocks/>
          </p:cNvCxnSpPr>
          <p:nvPr/>
        </p:nvCxnSpPr>
        <p:spPr>
          <a:xfrm>
            <a:off x="2410461" y="2556267"/>
            <a:ext cx="0" cy="881199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070E307-F1B0-C942-09C8-9E3A44190137}"/>
              </a:ext>
            </a:extLst>
          </p:cNvPr>
          <p:cNvCxnSpPr>
            <a:cxnSpLocks/>
          </p:cNvCxnSpPr>
          <p:nvPr/>
        </p:nvCxnSpPr>
        <p:spPr>
          <a:xfrm>
            <a:off x="2302368" y="3256088"/>
            <a:ext cx="651152" cy="67602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/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blipFill>
                <a:blip r:embed="rId6"/>
                <a:stretch>
                  <a:fillRect l="-9836" r="-1639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/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blipFill>
                <a:blip r:embed="rId7"/>
                <a:stretch>
                  <a:fillRect l="-8824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/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blipFill>
                <a:blip r:embed="rId8"/>
                <a:stretch>
                  <a:fillRect l="-13514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/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rapèze 52">
            <a:extLst>
              <a:ext uri="{FF2B5EF4-FFF2-40B4-BE49-F238E27FC236}">
                <a16:creationId xmlns:a16="http://schemas.microsoft.com/office/drawing/2014/main" id="{F09634BB-9CBA-FB01-D468-B7D092645A28}"/>
              </a:ext>
            </a:extLst>
          </p:cNvPr>
          <p:cNvSpPr/>
          <p:nvPr/>
        </p:nvSpPr>
        <p:spPr>
          <a:xfrm>
            <a:off x="5572273" y="2282421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FFD5E54C-DDA3-8521-8934-427E87C4C3C5}"/>
              </a:ext>
            </a:extLst>
          </p:cNvPr>
          <p:cNvSpPr/>
          <p:nvPr/>
        </p:nvSpPr>
        <p:spPr>
          <a:xfrm flipH="1">
            <a:off x="2164926" y="2552835"/>
            <a:ext cx="245531" cy="7749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 arrondi et coin rogné en haut 53">
            <a:extLst>
              <a:ext uri="{FF2B5EF4-FFF2-40B4-BE49-F238E27FC236}">
                <a16:creationId xmlns:a16="http://schemas.microsoft.com/office/drawing/2014/main" id="{8ACF5D38-E701-85DC-54CC-6CABE6CECED7}"/>
              </a:ext>
            </a:extLst>
          </p:cNvPr>
          <p:cNvSpPr/>
          <p:nvPr/>
        </p:nvSpPr>
        <p:spPr>
          <a:xfrm rot="16200000">
            <a:off x="1876670" y="2899871"/>
            <a:ext cx="812727" cy="245529"/>
          </a:xfrm>
          <a:prstGeom prst="snipRoundRect">
            <a:avLst>
              <a:gd name="adj1" fmla="val 0"/>
              <a:gd name="adj2" fmla="val 21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4D29DE-07AE-54C5-6A09-E9D689E08591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9654" y="2427407"/>
            <a:ext cx="0" cy="100159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F89BA12-3F57-66FC-435A-9790022B0118}"/>
              </a:ext>
            </a:extLst>
          </p:cNvPr>
          <p:cNvSpPr/>
          <p:nvPr/>
        </p:nvSpPr>
        <p:spPr>
          <a:xfrm>
            <a:off x="1046480" y="2382700"/>
            <a:ext cx="1800000" cy="330200"/>
          </a:xfrm>
          <a:custGeom>
            <a:avLst/>
            <a:gdLst>
              <a:gd name="connsiteX0" fmla="*/ 0 w 1744134"/>
              <a:gd name="connsiteY0" fmla="*/ 636515 h 636515"/>
              <a:gd name="connsiteX1" fmla="*/ 474134 w 1744134"/>
              <a:gd name="connsiteY1" fmla="*/ 1515 h 636515"/>
              <a:gd name="connsiteX2" fmla="*/ 1083734 w 1744134"/>
              <a:gd name="connsiteY2" fmla="*/ 450248 h 636515"/>
              <a:gd name="connsiteX3" fmla="*/ 1557867 w 1744134"/>
              <a:gd name="connsiteY3" fmla="*/ 145448 h 636515"/>
              <a:gd name="connsiteX4" fmla="*/ 1744134 w 1744134"/>
              <a:gd name="connsiteY4" fmla="*/ 86181 h 63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134" h="636515">
                <a:moveTo>
                  <a:pt x="0" y="636515"/>
                </a:moveTo>
                <a:cubicBezTo>
                  <a:pt x="146756" y="334537"/>
                  <a:pt x="293512" y="32559"/>
                  <a:pt x="474134" y="1515"/>
                </a:cubicBezTo>
                <a:cubicBezTo>
                  <a:pt x="654756" y="-29529"/>
                  <a:pt x="903112" y="426259"/>
                  <a:pt x="1083734" y="450248"/>
                </a:cubicBezTo>
                <a:cubicBezTo>
                  <a:pt x="1264356" y="474237"/>
                  <a:pt x="1447800" y="206126"/>
                  <a:pt x="1557867" y="145448"/>
                </a:cubicBezTo>
                <a:cubicBezTo>
                  <a:pt x="1667934" y="84770"/>
                  <a:pt x="1706034" y="85475"/>
                  <a:pt x="1744134" y="8618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A69997A-B4BB-3B9D-DB19-174F220F56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164927" y="2616272"/>
            <a:ext cx="0" cy="821195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/>
              <p:nvPr/>
            </p:nvSpPr>
            <p:spPr>
              <a:xfrm>
                <a:off x="2077073" y="3437466"/>
                <a:ext cx="1663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73" y="3437466"/>
                <a:ext cx="166392" cy="215444"/>
              </a:xfrm>
              <a:prstGeom prst="rect">
                <a:avLst/>
              </a:prstGeom>
              <a:blipFill>
                <a:blip r:embed="rId4"/>
                <a:stretch>
                  <a:fillRect l="-25926" r="-370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/>
              <p:nvPr/>
            </p:nvSpPr>
            <p:spPr>
              <a:xfrm>
                <a:off x="1102131" y="2678974"/>
                <a:ext cx="957634" cy="554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31" y="2678974"/>
                <a:ext cx="957634" cy="554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648722-E4E7-761D-FE10-FB469EEA76E1}"/>
              </a:ext>
            </a:extLst>
          </p:cNvPr>
          <p:cNvCxnSpPr>
            <a:cxnSpLocks/>
          </p:cNvCxnSpPr>
          <p:nvPr/>
        </p:nvCxnSpPr>
        <p:spPr>
          <a:xfrm>
            <a:off x="2410461" y="2556267"/>
            <a:ext cx="0" cy="881199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/>
              <p:nvPr/>
            </p:nvSpPr>
            <p:spPr>
              <a:xfrm>
                <a:off x="2310334" y="3434096"/>
                <a:ext cx="3363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334" y="3434096"/>
                <a:ext cx="336311" cy="215444"/>
              </a:xfrm>
              <a:prstGeom prst="rect">
                <a:avLst/>
              </a:prstGeom>
              <a:blipFill>
                <a:blip r:embed="rId6"/>
                <a:stretch>
                  <a:fillRect l="-12727" r="-3636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/>
              <p:nvPr/>
            </p:nvSpPr>
            <p:spPr>
              <a:xfrm>
                <a:off x="2267677" y="2230589"/>
                <a:ext cx="3644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77" y="2230589"/>
                <a:ext cx="364459" cy="215444"/>
              </a:xfrm>
              <a:prstGeom prst="rect">
                <a:avLst/>
              </a:prstGeom>
              <a:blipFill>
                <a:blip r:embed="rId7"/>
                <a:stretch>
                  <a:fillRect l="-8333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/>
              <p:nvPr/>
            </p:nvSpPr>
            <p:spPr>
              <a:xfrm>
                <a:off x="1937189" y="2293921"/>
                <a:ext cx="1945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189" y="2293921"/>
                <a:ext cx="194540" cy="215444"/>
              </a:xfrm>
              <a:prstGeom prst="rect">
                <a:avLst/>
              </a:prstGeom>
              <a:blipFill>
                <a:blip r:embed="rId8"/>
                <a:stretch>
                  <a:fillRect l="-15625" r="-3125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/>
              <p:nvPr/>
            </p:nvSpPr>
            <p:spPr>
              <a:xfrm>
                <a:off x="4420226" y="4542036"/>
                <a:ext cx="3561295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226" y="4542036"/>
                <a:ext cx="3561295" cy="6737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rapèze 52">
            <a:extLst>
              <a:ext uri="{FF2B5EF4-FFF2-40B4-BE49-F238E27FC236}">
                <a16:creationId xmlns:a16="http://schemas.microsoft.com/office/drawing/2014/main" id="{F09634BB-9CBA-FB01-D468-B7D092645A28}"/>
              </a:ext>
            </a:extLst>
          </p:cNvPr>
          <p:cNvSpPr/>
          <p:nvPr/>
        </p:nvSpPr>
        <p:spPr>
          <a:xfrm>
            <a:off x="5572273" y="2282421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6428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2023-01-07T06:53:44Z</dcterms:created>
  <dcterms:modified xsi:type="dcterms:W3CDTF">2025-09-28T15:21:24Z</dcterms:modified>
</cp:coreProperties>
</file>