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19/02/2024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Robot Delta 2D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Documents 3Sigma</a:t>
            </a:r>
          </a:p>
          <a:p>
            <a:r>
              <a:rPr lang="fr-FR" dirty="0" smtClean="0"/>
              <a:t>Xavier Pessoles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CAO - SolidWorks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Xavier Pessoles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Origine du modèle : Site 3 sigma</a:t>
            </a:r>
          </a:p>
          <a:p>
            <a:r>
              <a:rPr lang="fr-FR" dirty="0" smtClean="0"/>
              <a:t>Modifications réalisées : </a:t>
            </a:r>
          </a:p>
          <a:p>
            <a:pPr lvl="1"/>
            <a:r>
              <a:rPr lang="fr-FR" dirty="0" smtClean="0"/>
              <a:t>Libération des rotules dans les billettes</a:t>
            </a:r>
          </a:p>
          <a:p>
            <a:pPr lvl="1"/>
            <a:r>
              <a:rPr lang="fr-FR" dirty="0" smtClean="0"/>
              <a:t>Création d’un ensemble bras de renvoi avec les support des rotules</a:t>
            </a:r>
          </a:p>
          <a:p>
            <a:pPr lvl="1"/>
            <a:r>
              <a:rPr lang="fr-FR" dirty="0" smtClean="0"/>
              <a:t>Le support de rotule du bâti a été placé à 35,46 mm du  bâti pour pouvoir conserver l’alignement des liaisons.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46165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61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Rétrospective</vt:lpstr>
      <vt:lpstr>Robot Delta 2D</vt:lpstr>
      <vt:lpstr>Modèle CAO - SolidWorks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58</cp:revision>
  <dcterms:created xsi:type="dcterms:W3CDTF">2023-03-22T10:05:05Z</dcterms:created>
  <dcterms:modified xsi:type="dcterms:W3CDTF">2024-02-19T09:51:47Z</dcterms:modified>
</cp:coreProperties>
</file>