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1" d="100"/>
          <a:sy n="51" d="100"/>
        </p:scale>
        <p:origin x="448" y="4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12/04/2023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Lkj</a:t>
            </a:r>
            <a:r>
              <a:rPr lang="fr-FR" dirty="0"/>
              <a:t> 	</a:t>
            </a:r>
          </a:p>
          <a:p>
            <a:pPr lvl="1"/>
            <a:r>
              <a:rPr lang="fr-FR" dirty="0" err="1"/>
              <a:t>Lkj</a:t>
            </a:r>
            <a:endParaRPr lang="fr-FR" dirty="0"/>
          </a:p>
          <a:p>
            <a:pPr lvl="1"/>
            <a:r>
              <a:rPr lang="fr-FR" dirty="0" err="1"/>
              <a:t>Qcsdv</a:t>
            </a:r>
            <a:endParaRPr lang="fr-FR" dirty="0"/>
          </a:p>
          <a:p>
            <a:pPr lvl="1"/>
            <a:r>
              <a:rPr lang="fr-FR" dirty="0"/>
              <a:t>Cs:;m;</a:t>
            </a:r>
          </a:p>
          <a:p>
            <a:pPr lvl="2"/>
            <a:r>
              <a:rPr lang="fr-FR" dirty="0" err="1"/>
              <a:t>Mù;m</a:t>
            </a:r>
            <a:r>
              <a:rPr lang="fr-FR" dirty="0"/>
              <a:t>;</a:t>
            </a:r>
          </a:p>
          <a:p>
            <a:pPr lvl="2"/>
            <a:r>
              <a:rPr lang="fr-FR" dirty="0" err="1"/>
              <a:t>Ùm;ùm</a:t>
            </a:r>
            <a:endParaRPr lang="fr-FR" dirty="0"/>
          </a:p>
          <a:p>
            <a:pPr lvl="2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</Words>
  <Application>Microsoft Office PowerPoint</Application>
  <PresentationFormat>Grand écran</PresentationFormat>
  <Paragraphs>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Wingdings</vt:lpstr>
      <vt:lpstr>Rétrospective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26</cp:revision>
  <dcterms:created xsi:type="dcterms:W3CDTF">2023-03-22T10:05:05Z</dcterms:created>
  <dcterms:modified xsi:type="dcterms:W3CDTF">2023-04-12T10:10:56Z</dcterms:modified>
</cp:coreProperties>
</file>