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3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5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2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11/12/2020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3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A589B04-AD9C-48D1-8D51-E03787E90A94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B62252-FD2B-441C-A56D-F6D1A5807121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890B058-2B22-4257-879D-930B5F95D0CC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B28DE-BF7A-478D-8CD5-AB5AA426560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1FA2817-8B57-4198-83FA-E759B815AE0D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2EDE0F1-CAE2-4E58-8BAE-2D6A7DDADCF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0CAE26F-7CFA-4AFA-9F8F-8195E3DAF844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BF456E9-C7A9-4919-BF7C-B9E18AA4DEA8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465E0B-610D-4A8A-8042-F351377CDBD7}"/>
              </a:ext>
            </a:extLst>
          </p:cNvPr>
          <p:cNvCxnSpPr>
            <a:cxnSpLocks/>
            <a:stCxn id="27" idx="7"/>
            <a:endCxn id="23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04252A4-CB13-4007-9172-507346612D9B}"/>
              </a:ext>
            </a:extLst>
          </p:cNvPr>
          <p:cNvCxnSpPr>
            <a:cxnSpLocks/>
            <a:stCxn id="4" idx="0"/>
            <a:endCxn id="35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1F8C210-891D-4073-A8F5-3EF47C895B62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26126C2-9142-402D-A03D-4DA6D4C1F16F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6CFD2-BC64-43B5-99F0-6FD54BDA193E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AA94F599-2181-4040-B42F-E5A0F9DF2A86}"/>
              </a:ext>
            </a:extLst>
          </p:cNvPr>
          <p:cNvCxnSpPr>
            <a:cxnSpLocks/>
          </p:cNvCxnSpPr>
          <p:nvPr/>
        </p:nvCxnSpPr>
        <p:spPr>
          <a:xfrm>
            <a:off x="7688660" y="3581979"/>
            <a:ext cx="829698" cy="0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FEB417B-5792-49FE-BBB8-ECC8204FE899}"/>
                  </a:ext>
                </a:extLst>
              </p:cNvPr>
              <p:cNvSpPr txBox="1"/>
              <p:nvPr/>
            </p:nvSpPr>
            <p:spPr>
              <a:xfrm>
                <a:off x="7910304" y="3384022"/>
                <a:ext cx="18703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4FEB417B-5792-49FE-BBB8-ECC8204FE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304" y="3384022"/>
                <a:ext cx="187039" cy="153888"/>
              </a:xfrm>
              <a:prstGeom prst="rect">
                <a:avLst/>
              </a:prstGeom>
              <a:blipFill>
                <a:blip r:embed="rId8"/>
                <a:stretch>
                  <a:fillRect l="-13333" r="-20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215990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124070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AB24EA0-F5FB-4AA5-AA8A-69B993F64BFE}"/>
              </a:ext>
            </a:extLst>
          </p:cNvPr>
          <p:cNvGrpSpPr/>
          <p:nvPr/>
        </p:nvGrpSpPr>
        <p:grpSpPr>
          <a:xfrm rot="19800000">
            <a:off x="3713252" y="2078862"/>
            <a:ext cx="722488" cy="722488"/>
            <a:chOff x="3943586" y="2708964"/>
            <a:chExt cx="722488" cy="722488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B970AE0-53F4-4233-9E7A-91E09A3D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734E055-FBE3-4AFA-B2BB-5B0640A210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2839119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2839119"/>
                <a:ext cx="156325" cy="153888"/>
              </a:xfrm>
              <a:prstGeom prst="rect">
                <a:avLst/>
              </a:prstGeom>
              <a:blipFill>
                <a:blip r:embed="rId9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2625687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2625687"/>
                <a:ext cx="153375" cy="153888"/>
              </a:xfrm>
              <a:prstGeom prst="rect">
                <a:avLst/>
              </a:prstGeom>
              <a:blipFill>
                <a:blip r:embed="rId10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/>
              <p:nvPr/>
            </p:nvSpPr>
            <p:spPr>
              <a:xfrm>
                <a:off x="4555756" y="2485709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485709"/>
                <a:ext cx="156325" cy="153888"/>
              </a:xfrm>
              <a:prstGeom prst="rect">
                <a:avLst/>
              </a:prstGeom>
              <a:blipFill>
                <a:blip r:embed="rId11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0571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057198"/>
                <a:ext cx="156902" cy="153888"/>
              </a:xfrm>
              <a:prstGeom prst="rect">
                <a:avLst/>
              </a:prstGeom>
              <a:blipFill>
                <a:blip r:embed="rId12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091107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091107"/>
                <a:ext cx="153953" cy="153888"/>
              </a:xfrm>
              <a:prstGeom prst="rect">
                <a:avLst/>
              </a:prstGeom>
              <a:blipFill>
                <a:blip r:embed="rId13"/>
                <a:stretch>
                  <a:fillRect l="-24000" r="-8000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2880787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2916787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/>
              <p:nvPr/>
            </p:nvSpPr>
            <p:spPr>
              <a:xfrm>
                <a:off x="3419103" y="2161624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161624"/>
                <a:ext cx="156902" cy="153888"/>
              </a:xfrm>
              <a:prstGeom prst="rect">
                <a:avLst/>
              </a:prstGeom>
              <a:blipFill>
                <a:blip r:embed="rId14"/>
                <a:stretch>
                  <a:fillRect l="-23077" r="-3846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9FF304F0-B98B-4D79-BE69-DC24FA082F86}"/>
              </a:ext>
            </a:extLst>
          </p:cNvPr>
          <p:cNvSpPr/>
          <p:nvPr/>
        </p:nvSpPr>
        <p:spPr>
          <a:xfrm>
            <a:off x="3587295" y="2572696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391282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/>
              <p:nvPr/>
            </p:nvSpPr>
            <p:spPr>
              <a:xfrm>
                <a:off x="4137485" y="2527693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2527693"/>
                <a:ext cx="104772" cy="153888"/>
              </a:xfrm>
              <a:prstGeom prst="rect">
                <a:avLst/>
              </a:prstGeom>
              <a:blipFill>
                <a:blip r:embed="rId15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2759265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2759265"/>
                <a:ext cx="118174" cy="153888"/>
              </a:xfrm>
              <a:prstGeom prst="rect">
                <a:avLst/>
              </a:prstGeom>
              <a:blipFill>
                <a:blip r:embed="rId16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0675DAF3-BF9A-407F-B759-EDA89A3EE0A1}"/>
              </a:ext>
            </a:extLst>
          </p:cNvPr>
          <p:cNvGrpSpPr/>
          <p:nvPr/>
        </p:nvGrpSpPr>
        <p:grpSpPr>
          <a:xfrm>
            <a:off x="3406299" y="3046743"/>
            <a:ext cx="1437096" cy="1074384"/>
            <a:chOff x="3561771" y="3036656"/>
            <a:chExt cx="1437096" cy="1074384"/>
          </a:xfrm>
        </p:grpSpPr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F2877D0D-1578-4DF7-AAF5-7389424ED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5986" y="35814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1C8CFA6-2BB9-4DD9-BF43-22D2A48CE1DE}"/>
                </a:ext>
              </a:extLst>
            </p:cNvPr>
            <p:cNvCxnSpPr>
              <a:cxnSpLocks/>
            </p:cNvCxnSpPr>
            <p:nvPr/>
          </p:nvCxnSpPr>
          <p:spPr>
            <a:xfrm rot="20521398" flipH="1">
              <a:off x="4077349" y="3471965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2425225D-6570-46A4-A58D-59DD4538A6E1}"/>
                    </a:ext>
                  </a:extLst>
                </p:cNvPr>
                <p:cNvSpPr txBox="1"/>
                <p:nvPr/>
              </p:nvSpPr>
              <p:spPr>
                <a:xfrm>
                  <a:off x="4811828" y="3484493"/>
                  <a:ext cx="18703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2425225D-6570-46A4-A58D-59DD4538A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828" y="3484493"/>
                  <a:ext cx="187039" cy="153888"/>
                </a:xfrm>
                <a:prstGeom prst="rect">
                  <a:avLst/>
                </a:prstGeom>
                <a:blipFill>
                  <a:blip r:embed="rId17"/>
                  <a:stretch>
                    <a:fillRect l="-12903" r="-16129" b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45E35C93-BC9A-46ED-9005-34BB6A96BFC6}"/>
                    </a:ext>
                  </a:extLst>
                </p:cNvPr>
                <p:cNvSpPr txBox="1"/>
                <p:nvPr/>
              </p:nvSpPr>
              <p:spPr>
                <a:xfrm>
                  <a:off x="4806844" y="32710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45E35C93-BC9A-46ED-9005-34BB6A96BF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844" y="3271061"/>
                  <a:ext cx="153375" cy="153888"/>
                </a:xfrm>
                <a:prstGeom prst="rect">
                  <a:avLst/>
                </a:prstGeom>
                <a:blipFill>
                  <a:blip r:embed="rId18"/>
                  <a:stretch>
                    <a:fillRect l="-12000" r="-8000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EC697DEF-68A4-45F6-A540-A664CC673F15}"/>
                </a:ext>
              </a:extLst>
            </p:cNvPr>
            <p:cNvSpPr/>
            <p:nvPr/>
          </p:nvSpPr>
          <p:spPr>
            <a:xfrm>
              <a:off x="4043538" y="35261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EAFA708-4BC5-412C-B58C-86F565172C6F}"/>
                </a:ext>
              </a:extLst>
            </p:cNvPr>
            <p:cNvSpPr/>
            <p:nvPr/>
          </p:nvSpPr>
          <p:spPr>
            <a:xfrm>
              <a:off x="4079538" y="35621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BD6AB774-86C5-4105-950B-0226D38AD6AF}"/>
                </a:ext>
              </a:extLst>
            </p:cNvPr>
            <p:cNvSpPr/>
            <p:nvPr/>
          </p:nvSpPr>
          <p:spPr>
            <a:xfrm>
              <a:off x="3561771" y="30366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43CA1CD1-2211-4F43-9D14-06028A4B01AD}"/>
                    </a:ext>
                  </a:extLst>
                </p:cNvPr>
                <p:cNvSpPr txBox="1"/>
                <p:nvPr/>
              </p:nvSpPr>
              <p:spPr>
                <a:xfrm>
                  <a:off x="4659202" y="3404639"/>
                  <a:ext cx="109709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43CA1CD1-2211-4F43-9D14-06028A4B0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02" y="3404639"/>
                  <a:ext cx="109709" cy="153888"/>
                </a:xfrm>
                <a:prstGeom prst="rect">
                  <a:avLst/>
                </a:prstGeom>
                <a:blipFill>
                  <a:blip r:embed="rId19"/>
                  <a:stretch>
                    <a:fillRect l="-22222" r="-11111" b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5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C69FC9A-EFD4-422B-9614-A73B8EAB8B5A}"/>
              </a:ext>
            </a:extLst>
          </p:cNvPr>
          <p:cNvSpPr/>
          <p:nvPr/>
        </p:nvSpPr>
        <p:spPr>
          <a:xfrm>
            <a:off x="7422057" y="342900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92A8F77-18B7-4966-884F-D627FAA665E4}"/>
              </a:ext>
            </a:extLst>
          </p:cNvPr>
          <p:cNvSpPr/>
          <p:nvPr/>
        </p:nvSpPr>
        <p:spPr>
          <a:xfrm>
            <a:off x="5982766" y="3425746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A1D2C14-FDB3-4AD4-9986-DF6A33A86DDF}"/>
              </a:ext>
            </a:extLst>
          </p:cNvPr>
          <p:cNvSpPr/>
          <p:nvPr/>
        </p:nvSpPr>
        <p:spPr>
          <a:xfrm>
            <a:off x="5982765" y="2133074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9F023B2-1330-4605-AD94-22B499EFB5E4}"/>
              </a:ext>
            </a:extLst>
          </p:cNvPr>
          <p:cNvSpPr/>
          <p:nvPr/>
        </p:nvSpPr>
        <p:spPr>
          <a:xfrm>
            <a:off x="7422057" y="2133073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EED808B1-E354-45BE-8F95-665FF133C793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DC5EEF0-68F7-4A20-B585-06BCFD18BA0F}"/>
              </a:ext>
            </a:extLst>
          </p:cNvPr>
          <p:cNvCxnSpPr>
            <a:cxnSpLocks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C4F4002-A884-4959-B9D3-E611645980A6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293C246-5AD5-4108-B023-E97C6463F917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6095537" y="2358617"/>
            <a:ext cx="1" cy="10671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2DD9E88-8C7B-410D-A211-D78F06D17DBF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6208308" y="2245845"/>
            <a:ext cx="1213749" cy="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8AABCFA-FAE8-417E-804A-A4FFC82B5971}"/>
              </a:ext>
            </a:extLst>
          </p:cNvPr>
          <p:cNvCxnSpPr>
            <a:cxnSpLocks/>
          </p:cNvCxnSpPr>
          <p:nvPr/>
        </p:nvCxnSpPr>
        <p:spPr>
          <a:xfrm flipV="1">
            <a:off x="6208308" y="3538515"/>
            <a:ext cx="1213749" cy="1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733B3D1-1C83-4D54-8980-650B9A55857F}"/>
              </a:ext>
            </a:extLst>
          </p:cNvPr>
          <p:cNvCxnSpPr>
            <a:cxnSpLocks/>
            <a:stCxn id="4" idx="0"/>
            <a:endCxn id="7" idx="4"/>
          </p:cNvCxnSpPr>
          <p:nvPr/>
        </p:nvCxnSpPr>
        <p:spPr>
          <a:xfrm flipV="1">
            <a:off x="7534829" y="2358616"/>
            <a:ext cx="0" cy="107038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68F7380-A078-4E3F-9807-7CD7CEB6FEE0}"/>
                  </a:ext>
                </a:extLst>
              </p:cNvPr>
              <p:cNvSpPr txBox="1"/>
              <p:nvPr/>
            </p:nvSpPr>
            <p:spPr>
              <a:xfrm>
                <a:off x="6140833" y="3601801"/>
                <a:ext cx="1281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68F7380-A078-4E3F-9807-7CD7CEB6F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833" y="3601801"/>
                <a:ext cx="1281224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BD1FF46-4B35-4A19-AAD9-74D00B1E6A4D}"/>
                  </a:ext>
                </a:extLst>
              </p:cNvPr>
              <p:cNvSpPr txBox="1"/>
              <p:nvPr/>
            </p:nvSpPr>
            <p:spPr>
              <a:xfrm rot="16200000">
                <a:off x="5249361" y="2760576"/>
                <a:ext cx="1281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BD1FF46-4B35-4A19-AAD9-74D00B1E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249361" y="2760576"/>
                <a:ext cx="1281224" cy="276999"/>
              </a:xfrm>
              <a:prstGeom prst="rect">
                <a:avLst/>
              </a:prstGeom>
              <a:blipFill>
                <a:blip r:embed="rId3"/>
                <a:stretch>
                  <a:fillRect r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E51431B-D6A8-4548-BEB9-88F8E7A48949}"/>
                  </a:ext>
                </a:extLst>
              </p:cNvPr>
              <p:cNvSpPr txBox="1"/>
              <p:nvPr/>
            </p:nvSpPr>
            <p:spPr>
              <a:xfrm>
                <a:off x="6180472" y="1929323"/>
                <a:ext cx="128122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E51431B-D6A8-4548-BEB9-88F8E7A48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72" y="1929323"/>
                <a:ext cx="1281224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BE527CD-158D-49E4-9F3B-B9076A0938F7}"/>
                  </a:ext>
                </a:extLst>
              </p:cNvPr>
              <p:cNvSpPr txBox="1"/>
              <p:nvPr/>
            </p:nvSpPr>
            <p:spPr>
              <a:xfrm>
                <a:off x="7461696" y="2668244"/>
                <a:ext cx="1281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Sphère plan</a:t>
                </a:r>
              </a:p>
              <a:p>
                <a:pPr algn="ctr"/>
                <a:r>
                  <a:rPr lang="fr-FR" sz="12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BE527CD-158D-49E4-9F3B-B9076A09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696" y="2668244"/>
                <a:ext cx="1281224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>
            <a:extLst>
              <a:ext uri="{FF2B5EF4-FFF2-40B4-BE49-F238E27FC236}">
                <a16:creationId xmlns:a16="http://schemas.microsoft.com/office/drawing/2014/main" id="{2561C78F-076B-4EF0-A0B1-598B55409F88}"/>
              </a:ext>
            </a:extLst>
          </p:cNvPr>
          <p:cNvSpPr/>
          <p:nvPr/>
        </p:nvSpPr>
        <p:spPr>
          <a:xfrm flipV="1">
            <a:off x="5437482" y="1505576"/>
            <a:ext cx="1981503" cy="2083461"/>
          </a:xfrm>
          <a:prstGeom prst="arc">
            <a:avLst>
              <a:gd name="adj1" fmla="val 12189395"/>
              <a:gd name="adj2" fmla="val 14478130"/>
            </a:avLst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F41D81A-D232-48F8-AA58-CCEFA6A845AE}"/>
              </a:ext>
            </a:extLst>
          </p:cNvPr>
          <p:cNvSpPr/>
          <p:nvPr/>
        </p:nvSpPr>
        <p:spPr>
          <a:xfrm>
            <a:off x="5443626" y="2133073"/>
            <a:ext cx="1981503" cy="2083461"/>
          </a:xfrm>
          <a:prstGeom prst="arc">
            <a:avLst>
              <a:gd name="adj1" fmla="val 12189395"/>
              <a:gd name="adj2" fmla="val 14478130"/>
            </a:avLst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F2FE0F3-3CE7-4C2B-A91A-8E3981569127}"/>
                  </a:ext>
                </a:extLst>
              </p:cNvPr>
              <p:cNvSpPr txBox="1"/>
              <p:nvPr/>
            </p:nvSpPr>
            <p:spPr>
              <a:xfrm>
                <a:off x="5215011" y="2237092"/>
                <a:ext cx="686142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1F2FE0F3-3CE7-4C2B-A91A-8E3981569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011" y="2237092"/>
                <a:ext cx="686142" cy="300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8D4F581-BF4D-47CD-979A-B3ABB185937D}"/>
                  </a:ext>
                </a:extLst>
              </p:cNvPr>
              <p:cNvSpPr txBox="1"/>
              <p:nvPr/>
            </p:nvSpPr>
            <p:spPr>
              <a:xfrm>
                <a:off x="5106737" y="3076515"/>
                <a:ext cx="618820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8D4F581-BF4D-47CD-979A-B3ABB1859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737" y="3076515"/>
                <a:ext cx="618820" cy="3005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FBA5AA6-1931-4650-901D-1AACDA7EC30D}"/>
              </a:ext>
            </a:extLst>
          </p:cNvPr>
          <p:cNvGrpSpPr/>
          <p:nvPr/>
        </p:nvGrpSpPr>
        <p:grpSpPr>
          <a:xfrm rot="16200000">
            <a:off x="5821359" y="1844667"/>
            <a:ext cx="1987647" cy="2710958"/>
            <a:chOff x="5589882" y="1657976"/>
            <a:chExt cx="1987647" cy="2710958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ED6AA5C7-DF14-4964-96ED-81A80328F5E6}"/>
                </a:ext>
              </a:extLst>
            </p:cNvPr>
            <p:cNvSpPr/>
            <p:nvPr/>
          </p:nvSpPr>
          <p:spPr>
            <a:xfrm flipV="1">
              <a:off x="5589882" y="1657976"/>
              <a:ext cx="1981503" cy="2083461"/>
            </a:xfrm>
            <a:prstGeom prst="arc">
              <a:avLst>
                <a:gd name="adj1" fmla="val 12189395"/>
                <a:gd name="adj2" fmla="val 14478130"/>
              </a:avLst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B0F74B01-7304-4C2E-92AD-8191F29D3161}"/>
                </a:ext>
              </a:extLst>
            </p:cNvPr>
            <p:cNvSpPr/>
            <p:nvPr/>
          </p:nvSpPr>
          <p:spPr>
            <a:xfrm>
              <a:off x="5596026" y="2285473"/>
              <a:ext cx="1981503" cy="2083461"/>
            </a:xfrm>
            <a:prstGeom prst="arc">
              <a:avLst>
                <a:gd name="adj1" fmla="val 12189395"/>
                <a:gd name="adj2" fmla="val 14478130"/>
              </a:avLst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AF4B70A-69FA-449B-9402-4E0EC5903E4E}"/>
                  </a:ext>
                </a:extLst>
              </p:cNvPr>
              <p:cNvSpPr txBox="1"/>
              <p:nvPr/>
            </p:nvSpPr>
            <p:spPr>
              <a:xfrm>
                <a:off x="6096000" y="3997069"/>
                <a:ext cx="618820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AF4B70A-69FA-449B-9402-4E0EC5903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97069"/>
                <a:ext cx="618820" cy="3005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7110D01-0109-4B6E-B5ED-FB99C4A89E4A}"/>
                  </a:ext>
                </a:extLst>
              </p:cNvPr>
              <p:cNvSpPr txBox="1"/>
              <p:nvPr/>
            </p:nvSpPr>
            <p:spPr>
              <a:xfrm>
                <a:off x="7100342" y="3979880"/>
                <a:ext cx="686142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7110D01-0109-4B6E-B5ED-FB99C4A8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342" y="3979880"/>
                <a:ext cx="686142" cy="3005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Éclair 33">
            <a:extLst>
              <a:ext uri="{FF2B5EF4-FFF2-40B4-BE49-F238E27FC236}">
                <a16:creationId xmlns:a16="http://schemas.microsoft.com/office/drawing/2014/main" id="{E6BC7D84-BE9E-43EA-BC53-1F6DCC59A777}"/>
              </a:ext>
            </a:extLst>
          </p:cNvPr>
          <p:cNvSpPr/>
          <p:nvPr/>
        </p:nvSpPr>
        <p:spPr>
          <a:xfrm rot="8941865">
            <a:off x="7800854" y="3524780"/>
            <a:ext cx="312645" cy="268175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8746E33-A7F3-4FA4-88CE-5AF74A312AB5}"/>
              </a:ext>
            </a:extLst>
          </p:cNvPr>
          <p:cNvSpPr txBox="1"/>
          <p:nvPr/>
        </p:nvSpPr>
        <p:spPr>
          <a:xfrm>
            <a:off x="8017650" y="3638252"/>
            <a:ext cx="1281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8194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45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2020-12-10T14:53:29Z</dcterms:created>
  <dcterms:modified xsi:type="dcterms:W3CDTF">2020-12-11T13:09:42Z</dcterms:modified>
</cp:coreProperties>
</file>