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C69FC9A-EFD4-422B-9614-A73B8EAB8B5A}"/>
              </a:ext>
            </a:extLst>
          </p:cNvPr>
          <p:cNvSpPr/>
          <p:nvPr/>
        </p:nvSpPr>
        <p:spPr>
          <a:xfrm>
            <a:off x="7422057" y="342900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2A8F77-18B7-4966-884F-D627FAA665E4}"/>
              </a:ext>
            </a:extLst>
          </p:cNvPr>
          <p:cNvSpPr/>
          <p:nvPr/>
        </p:nvSpPr>
        <p:spPr>
          <a:xfrm>
            <a:off x="5982766" y="3425746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1D2C14-FDB3-4AD4-9986-DF6A33A86DDF}"/>
              </a:ext>
            </a:extLst>
          </p:cNvPr>
          <p:cNvSpPr/>
          <p:nvPr/>
        </p:nvSpPr>
        <p:spPr>
          <a:xfrm>
            <a:off x="5982765" y="2133074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9F023B2-1330-4605-AD94-22B499EFB5E4}"/>
              </a:ext>
            </a:extLst>
          </p:cNvPr>
          <p:cNvSpPr/>
          <p:nvPr/>
        </p:nvSpPr>
        <p:spPr>
          <a:xfrm>
            <a:off x="7422057" y="2133073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ED808B1-E354-45BE-8F95-665FF133C793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DC5EEF0-68F7-4A20-B585-06BCFD18BA0F}"/>
              </a:ext>
            </a:extLst>
          </p:cNvPr>
          <p:cNvCxnSpPr>
            <a:cxnSpLocks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C4F4002-A884-4959-B9D3-E611645980A6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293C246-5AD5-4108-B023-E97C6463F917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95537" y="2358617"/>
            <a:ext cx="1" cy="10671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2DD9E88-8C7B-410D-A211-D78F06D17DB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208308" y="2245845"/>
            <a:ext cx="1213749" cy="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AABCFA-FAE8-417E-804A-A4FFC82B5971}"/>
              </a:ext>
            </a:extLst>
          </p:cNvPr>
          <p:cNvCxnSpPr>
            <a:cxnSpLocks/>
          </p:cNvCxnSpPr>
          <p:nvPr/>
        </p:nvCxnSpPr>
        <p:spPr>
          <a:xfrm flipV="1">
            <a:off x="6208308" y="3538515"/>
            <a:ext cx="1213749" cy="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733B3D1-1C83-4D54-8980-650B9A55857F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7534829" y="2358616"/>
            <a:ext cx="0" cy="107038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68F7380-A078-4E3F-9807-7CD7CEB6FEE0}"/>
                  </a:ext>
                </a:extLst>
              </p:cNvPr>
              <p:cNvSpPr txBox="1"/>
              <p:nvPr/>
            </p:nvSpPr>
            <p:spPr>
              <a:xfrm>
                <a:off x="6140833" y="3601801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68F7380-A078-4E3F-9807-7CD7CEB6F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33" y="3601801"/>
                <a:ext cx="128122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BD1FF46-4B35-4A19-AAD9-74D00B1E6A4D}"/>
                  </a:ext>
                </a:extLst>
              </p:cNvPr>
              <p:cNvSpPr txBox="1"/>
              <p:nvPr/>
            </p:nvSpPr>
            <p:spPr>
              <a:xfrm rot="16200000">
                <a:off x="5249361" y="2760576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BD1FF46-4B35-4A19-AAD9-74D00B1E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49361" y="2760576"/>
                <a:ext cx="1281224" cy="276999"/>
              </a:xfrm>
              <a:prstGeom prst="rect">
                <a:avLst/>
              </a:prstGeom>
              <a:blipFill>
                <a:blip r:embed="rId3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E51431B-D6A8-4548-BEB9-88F8E7A48949}"/>
                  </a:ext>
                </a:extLst>
              </p:cNvPr>
              <p:cNvSpPr txBox="1"/>
              <p:nvPr/>
            </p:nvSpPr>
            <p:spPr>
              <a:xfrm>
                <a:off x="6180472" y="1929323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E51431B-D6A8-4548-BEB9-88F8E7A4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72" y="1929323"/>
                <a:ext cx="1281224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BE527CD-158D-49E4-9F3B-B9076A0938F7}"/>
                  </a:ext>
                </a:extLst>
              </p:cNvPr>
              <p:cNvSpPr txBox="1"/>
              <p:nvPr/>
            </p:nvSpPr>
            <p:spPr>
              <a:xfrm>
                <a:off x="7461696" y="2668244"/>
                <a:ext cx="1281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Sphère plan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BE527CD-158D-49E4-9F3B-B9076A09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696" y="2668244"/>
                <a:ext cx="1281224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2561C78F-076B-4EF0-A0B1-598B55409F88}"/>
              </a:ext>
            </a:extLst>
          </p:cNvPr>
          <p:cNvSpPr/>
          <p:nvPr/>
        </p:nvSpPr>
        <p:spPr>
          <a:xfrm flipV="1">
            <a:off x="5437482" y="1505576"/>
            <a:ext cx="1981503" cy="2083461"/>
          </a:xfrm>
          <a:prstGeom prst="arc">
            <a:avLst>
              <a:gd name="adj1" fmla="val 12189395"/>
              <a:gd name="adj2" fmla="val 1447813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F41D81A-D232-48F8-AA58-CCEFA6A845AE}"/>
              </a:ext>
            </a:extLst>
          </p:cNvPr>
          <p:cNvSpPr/>
          <p:nvPr/>
        </p:nvSpPr>
        <p:spPr>
          <a:xfrm>
            <a:off x="5443626" y="2133073"/>
            <a:ext cx="1981503" cy="2083461"/>
          </a:xfrm>
          <a:prstGeom prst="arc">
            <a:avLst>
              <a:gd name="adj1" fmla="val 12189395"/>
              <a:gd name="adj2" fmla="val 1447813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F2FE0F3-3CE7-4C2B-A91A-8E3981569127}"/>
                  </a:ext>
                </a:extLst>
              </p:cNvPr>
              <p:cNvSpPr txBox="1"/>
              <p:nvPr/>
            </p:nvSpPr>
            <p:spPr>
              <a:xfrm>
                <a:off x="5215011" y="2237092"/>
                <a:ext cx="686142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F2FE0F3-3CE7-4C2B-A91A-8E3981569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11" y="2237092"/>
                <a:ext cx="686142" cy="300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D4F581-BF4D-47CD-979A-B3ABB185937D}"/>
                  </a:ext>
                </a:extLst>
              </p:cNvPr>
              <p:cNvSpPr txBox="1"/>
              <p:nvPr/>
            </p:nvSpPr>
            <p:spPr>
              <a:xfrm>
                <a:off x="5106737" y="3076515"/>
                <a:ext cx="618820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D4F581-BF4D-47CD-979A-B3ABB185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37" y="3076515"/>
                <a:ext cx="618820" cy="3005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FBA5AA6-1931-4650-901D-1AACDA7EC30D}"/>
              </a:ext>
            </a:extLst>
          </p:cNvPr>
          <p:cNvGrpSpPr/>
          <p:nvPr/>
        </p:nvGrpSpPr>
        <p:grpSpPr>
          <a:xfrm rot="16200000">
            <a:off x="5821359" y="1844667"/>
            <a:ext cx="1987647" cy="2710958"/>
            <a:chOff x="5589882" y="1657976"/>
            <a:chExt cx="1987647" cy="2710958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D6AA5C7-DF14-4964-96ED-81A80328F5E6}"/>
                </a:ext>
              </a:extLst>
            </p:cNvPr>
            <p:cNvSpPr/>
            <p:nvPr/>
          </p:nvSpPr>
          <p:spPr>
            <a:xfrm flipV="1">
              <a:off x="5589882" y="1657976"/>
              <a:ext cx="1981503" cy="2083461"/>
            </a:xfrm>
            <a:prstGeom prst="arc">
              <a:avLst>
                <a:gd name="adj1" fmla="val 12189395"/>
                <a:gd name="adj2" fmla="val 14478130"/>
              </a:avLst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0F74B01-7304-4C2E-92AD-8191F29D3161}"/>
                </a:ext>
              </a:extLst>
            </p:cNvPr>
            <p:cNvSpPr/>
            <p:nvPr/>
          </p:nvSpPr>
          <p:spPr>
            <a:xfrm>
              <a:off x="5596026" y="2285473"/>
              <a:ext cx="1981503" cy="2083461"/>
            </a:xfrm>
            <a:prstGeom prst="arc">
              <a:avLst>
                <a:gd name="adj1" fmla="val 12189395"/>
                <a:gd name="adj2" fmla="val 14478130"/>
              </a:avLst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AF4B70A-69FA-449B-9402-4E0EC5903E4E}"/>
                  </a:ext>
                </a:extLst>
              </p:cNvPr>
              <p:cNvSpPr txBox="1"/>
              <p:nvPr/>
            </p:nvSpPr>
            <p:spPr>
              <a:xfrm>
                <a:off x="6096000" y="3997069"/>
                <a:ext cx="618820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AF4B70A-69FA-449B-9402-4E0EC590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97069"/>
                <a:ext cx="618820" cy="3005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7110D01-0109-4B6E-B5ED-FB99C4A89E4A}"/>
                  </a:ext>
                </a:extLst>
              </p:cNvPr>
              <p:cNvSpPr txBox="1"/>
              <p:nvPr/>
            </p:nvSpPr>
            <p:spPr>
              <a:xfrm>
                <a:off x="7100342" y="3979880"/>
                <a:ext cx="686142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7110D01-0109-4B6E-B5ED-FB99C4A8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42" y="3979880"/>
                <a:ext cx="686142" cy="3005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Éclair 33">
            <a:extLst>
              <a:ext uri="{FF2B5EF4-FFF2-40B4-BE49-F238E27FC236}">
                <a16:creationId xmlns:a16="http://schemas.microsoft.com/office/drawing/2014/main" id="{E6BC7D84-BE9E-43EA-BC53-1F6DCC59A777}"/>
              </a:ext>
            </a:extLst>
          </p:cNvPr>
          <p:cNvSpPr/>
          <p:nvPr/>
        </p:nvSpPr>
        <p:spPr>
          <a:xfrm rot="8941865">
            <a:off x="7800854" y="3524780"/>
            <a:ext cx="312645" cy="268175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746E33-A7F3-4FA4-88CE-5AF74A312AB5}"/>
              </a:ext>
            </a:extLst>
          </p:cNvPr>
          <p:cNvSpPr txBox="1"/>
          <p:nvPr/>
        </p:nvSpPr>
        <p:spPr>
          <a:xfrm>
            <a:off x="8017650" y="3638252"/>
            <a:ext cx="128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8194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39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2020-12-10T14:53:29Z</dcterms:created>
  <dcterms:modified xsi:type="dcterms:W3CDTF">2020-12-11T12:09:26Z</dcterms:modified>
</cp:coreProperties>
</file>