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456" y="72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openxmlformats.org/officeDocument/2006/relationships/image" Target="../media/image38.png"/><Relationship Id="rId3" Type="http://schemas.openxmlformats.org/officeDocument/2006/relationships/image" Target="../media/image24.png"/><Relationship Id="rId21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31.png"/><Relationship Id="rId19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5" y="59283"/>
            <a:ext cx="6323530" cy="6878520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2DD8C95-D674-C9DE-3BB8-69D47C56FFB6}"/>
              </a:ext>
            </a:extLst>
          </p:cNvPr>
          <p:cNvCxnSpPr>
            <a:cxnSpLocks/>
          </p:cNvCxnSpPr>
          <p:nvPr/>
        </p:nvCxnSpPr>
        <p:spPr>
          <a:xfrm>
            <a:off x="4404973" y="1118681"/>
            <a:ext cx="1243815" cy="117370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04426025-1FC7-1328-E60F-1EDF479C5182}"/>
              </a:ext>
            </a:extLst>
          </p:cNvPr>
          <p:cNvGrpSpPr/>
          <p:nvPr/>
        </p:nvGrpSpPr>
        <p:grpSpPr>
          <a:xfrm>
            <a:off x="7093813" y="670504"/>
            <a:ext cx="4131111" cy="3010865"/>
            <a:chOff x="7093813" y="670504"/>
            <a:chExt cx="4131111" cy="3010865"/>
          </a:xfrm>
        </p:grpSpPr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F08E1198-FE80-C9D1-71D7-26DB7BD09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4934" y="2401034"/>
              <a:ext cx="1572691" cy="119510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headEnd type="stealth" w="med" len="lg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ECDECEDF-4A71-C600-B0B4-DABDBD14EB5E}"/>
                </a:ext>
              </a:extLst>
            </p:cNvPr>
            <p:cNvCxnSpPr>
              <a:cxnSpLocks/>
            </p:cNvCxnSpPr>
            <p:nvPr/>
          </p:nvCxnSpPr>
          <p:spPr>
            <a:xfrm>
              <a:off x="9771983" y="1347369"/>
              <a:ext cx="952820" cy="96620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D90AF7FB-E9A3-C52C-CED0-D59F8BCF64E1}"/>
                </a:ext>
              </a:extLst>
            </p:cNvPr>
            <p:cNvCxnSpPr>
              <a:cxnSpLocks/>
              <a:stCxn id="144" idx="4"/>
            </p:cNvCxnSpPr>
            <p:nvPr/>
          </p:nvCxnSpPr>
          <p:spPr>
            <a:xfrm>
              <a:off x="8642508" y="3057296"/>
              <a:ext cx="0" cy="21467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8F0A230-6EF7-26EB-9384-E0BB77ADA87B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3144909"/>
              <a:ext cx="0" cy="1270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1D7C851-C4E5-67A9-F9F0-9E03FC90203E}"/>
                </a:ext>
              </a:extLst>
            </p:cNvPr>
            <p:cNvCxnSpPr>
              <a:cxnSpLocks/>
              <a:stCxn id="137" idx="5"/>
              <a:endCxn id="148" idx="7"/>
            </p:cNvCxnSpPr>
            <p:nvPr/>
          </p:nvCxnSpPr>
          <p:spPr>
            <a:xfrm flipH="1" flipV="1">
              <a:off x="7472474" y="1924468"/>
              <a:ext cx="1564427" cy="1195100"/>
            </a:xfrm>
            <a:prstGeom prst="line">
              <a:avLst/>
            </a:prstGeom>
            <a:noFill/>
            <a:ln w="28575">
              <a:solidFill>
                <a:srgbClr val="00B05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A264C51-4934-9D88-1502-AF7F5DC450BB}"/>
                </a:ext>
              </a:extLst>
            </p:cNvPr>
            <p:cNvGrpSpPr/>
            <p:nvPr/>
          </p:nvGrpSpPr>
          <p:grpSpPr>
            <a:xfrm>
              <a:off x="8883261" y="1924468"/>
              <a:ext cx="1599051" cy="1221460"/>
              <a:chOff x="8883261" y="1924468"/>
              <a:chExt cx="1599051" cy="1221460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CEB7AD91-FE9B-50AB-F22D-F22D2E87767A}"/>
                  </a:ext>
                </a:extLst>
              </p:cNvPr>
              <p:cNvCxnSpPr>
                <a:cxnSpLocks/>
                <a:stCxn id="137" idx="3"/>
                <a:endCxn id="67" idx="7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D026A185-BF60-2D1B-357B-C834FBE12079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7DF7717B-3AAB-4A9E-7E79-3E8BFAF5528D}"/>
                </a:ext>
              </a:extLst>
            </p:cNvPr>
            <p:cNvGrpSpPr/>
            <p:nvPr/>
          </p:nvGrpSpPr>
          <p:grpSpPr>
            <a:xfrm>
              <a:off x="8552508" y="1835836"/>
              <a:ext cx="1599051" cy="1221460"/>
              <a:chOff x="8883261" y="1924468"/>
              <a:chExt cx="1599051" cy="1221460"/>
            </a:xfrm>
          </p:grpSpPr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520E6B7A-AB8A-9DCC-37E5-7A53E493902A}"/>
                  </a:ext>
                </a:extLst>
              </p:cNvPr>
              <p:cNvCxnSpPr>
                <a:cxnSpLocks/>
                <a:stCxn id="144" idx="3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88A47433-7FB5-F481-DE5B-72861C3AC0CD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FFEF93B-E38A-630A-7851-62896FE33567}"/>
                </a:ext>
              </a:extLst>
            </p:cNvPr>
            <p:cNvSpPr/>
            <p:nvPr/>
          </p:nvSpPr>
          <p:spPr>
            <a:xfrm>
              <a:off x="9861519" y="120144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1</a:t>
              </a:r>
              <a:endParaRPr lang="fr-FR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56399BAF-505C-202A-F80F-927E51284566}"/>
                </a:ext>
              </a:extLst>
            </p:cNvPr>
            <p:cNvGrpSpPr/>
            <p:nvPr/>
          </p:nvGrpSpPr>
          <p:grpSpPr>
            <a:xfrm rot="10800000">
              <a:off x="8757237" y="761867"/>
              <a:ext cx="432048" cy="145926"/>
              <a:chOff x="2286259" y="3655813"/>
              <a:chExt cx="432048" cy="145926"/>
            </a:xfrm>
          </p:grpSpPr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43D76408-DF21-7A1B-5931-B008D4FD4B2A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B24B23BF-3F13-9B6D-44D2-C855778D2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F761BC94-AE66-8B40-2DE7-48D5F25B82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568A2F1-3685-5FB2-4BEA-60AA57E7B451}"/>
                </a:ext>
              </a:extLst>
            </p:cNvPr>
            <p:cNvSpPr/>
            <p:nvPr/>
          </p:nvSpPr>
          <p:spPr>
            <a:xfrm>
              <a:off x="8361214" y="83483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07F8F312-B080-FC71-0F0A-CD63F0E683C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1441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06C644E3-4D2C-C69B-B90A-8AA4460F87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909006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34CE4D1-8327-F47E-D295-2D71A07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0" cy="38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60040424-0CA6-07CF-122F-520C31303CDB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278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6DC098D-0998-271A-781D-C575BEF241C4}"/>
                </a:ext>
              </a:extLst>
            </p:cNvPr>
            <p:cNvSpPr/>
            <p:nvPr/>
          </p:nvSpPr>
          <p:spPr>
            <a:xfrm>
              <a:off x="10508803" y="945549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C000"/>
                  </a:solidFill>
                </a:rPr>
                <a:t>2</a:t>
              </a:r>
              <a:endParaRPr lang="fr-FR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35312EA9-BECE-DBC8-058C-78377B222F41}"/>
                </a:ext>
              </a:extLst>
            </p:cNvPr>
            <p:cNvSpPr/>
            <p:nvPr/>
          </p:nvSpPr>
          <p:spPr>
            <a:xfrm>
              <a:off x="10659172" y="178773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C00000"/>
                  </a:solidFill>
                </a:rPr>
                <a:t>3</a:t>
              </a:r>
              <a:endParaRPr lang="fr-FR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2A3F10B-0235-EB1F-E47A-ECB1E02BD04B}"/>
                </a:ext>
              </a:extLst>
            </p:cNvPr>
            <p:cNvCxnSpPr>
              <a:cxnSpLocks/>
              <a:stCxn id="67" idx="7"/>
              <a:endCxn id="133" idx="7"/>
            </p:cNvCxnSpPr>
            <p:nvPr/>
          </p:nvCxnSpPr>
          <p:spPr>
            <a:xfrm flipV="1">
              <a:off x="10482312" y="1443808"/>
              <a:ext cx="367329" cy="48066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2D3720B6-7388-407E-48D5-27187ECE29B7}"/>
                </a:ext>
              </a:extLst>
            </p:cNvPr>
            <p:cNvCxnSpPr>
              <a:cxnSpLocks/>
              <a:stCxn id="106" idx="1"/>
              <a:endCxn id="67" idx="5"/>
            </p:cNvCxnSpPr>
            <p:nvPr/>
          </p:nvCxnSpPr>
          <p:spPr>
            <a:xfrm>
              <a:off x="10024532" y="1834468"/>
              <a:ext cx="457780" cy="21728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6C1FA3B-2CC8-4731-25CB-C62E5AC47474}"/>
                </a:ext>
              </a:extLst>
            </p:cNvPr>
            <p:cNvSpPr/>
            <p:nvPr/>
          </p:nvSpPr>
          <p:spPr>
            <a:xfrm>
              <a:off x="9998172" y="180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A488FBE8-7D08-BA73-1E7A-89C0CD594063}"/>
                </a:ext>
              </a:extLst>
            </p:cNvPr>
            <p:cNvGrpSpPr/>
            <p:nvPr/>
          </p:nvGrpSpPr>
          <p:grpSpPr>
            <a:xfrm>
              <a:off x="9604230" y="1191969"/>
              <a:ext cx="904442" cy="886139"/>
              <a:chOff x="9604230" y="1191969"/>
              <a:chExt cx="904442" cy="886139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7C8357FD-1041-D799-2896-640E8F82D2BC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9E6B5954-D6BC-FEEB-77E3-23224A06E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96B3173E-057E-6845-D138-9DA272CACD2C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ABE38658-BABC-C3F8-71B9-2519CAEFB364}"/>
                </a:ext>
              </a:extLst>
            </p:cNvPr>
            <p:cNvGrpSpPr/>
            <p:nvPr/>
          </p:nvGrpSpPr>
          <p:grpSpPr>
            <a:xfrm>
              <a:off x="9971559" y="711309"/>
              <a:ext cx="904442" cy="886139"/>
              <a:chOff x="9604230" y="1191969"/>
              <a:chExt cx="904442" cy="886139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7ED467E4-EA41-6775-9C2A-3017AD2A07DA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FDE7B619-8D01-7ACD-5998-5EBD353A9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77B17962-07D3-37DD-47CD-AD3645C7A415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7049AF87-8C5C-5F92-A0D2-5D3F9C47FA36}"/>
                </a:ext>
              </a:extLst>
            </p:cNvPr>
            <p:cNvSpPr/>
            <p:nvPr/>
          </p:nvSpPr>
          <p:spPr>
            <a:xfrm>
              <a:off x="10024116" y="2313573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4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EEC281E2-2649-8C32-E278-5AB7E1464126}"/>
                </a:ext>
              </a:extLst>
            </p:cNvPr>
            <p:cNvGrpSpPr/>
            <p:nvPr/>
          </p:nvGrpSpPr>
          <p:grpSpPr>
            <a:xfrm flipH="1">
              <a:off x="7446114" y="1191969"/>
              <a:ext cx="904442" cy="886139"/>
              <a:chOff x="9604230" y="1191969"/>
              <a:chExt cx="904442" cy="886139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094B9F5D-CCBB-0750-A8BA-9A694F467962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802C1449-EA3E-CBEC-7DED-9AAC8991C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2D76549-0438-09FD-1AFB-649C48FA84BB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ABA27A1B-3797-C309-7B45-954086F87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2508" y="3271968"/>
              <a:ext cx="330753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73B9492-A56E-9C8A-F956-87B049068A0F}"/>
                </a:ext>
              </a:extLst>
            </p:cNvPr>
            <p:cNvSpPr/>
            <p:nvPr/>
          </p:nvSpPr>
          <p:spPr>
            <a:xfrm>
              <a:off x="9214014" y="2076390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2"/>
                  </a:solidFill>
                </a:rPr>
                <a:t>5</a:t>
              </a:r>
              <a:endParaRPr lang="fr-FR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A1F72AB0-FD73-D0BC-F93D-FD28A5D2E825}"/>
                </a:ext>
              </a:extLst>
            </p:cNvPr>
            <p:cNvSpPr/>
            <p:nvPr/>
          </p:nvSpPr>
          <p:spPr>
            <a:xfrm>
              <a:off x="8368538" y="3069464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1"/>
                  </a:solidFill>
                </a:rPr>
                <a:t>6</a:t>
              </a:r>
              <a:endParaRPr lang="fr-FR" sz="12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/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/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/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/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/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/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/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/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/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/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/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87584C77-AA54-7831-ACF6-528ABCC30E06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08" y="1231899"/>
              <a:ext cx="0" cy="111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572F738E-0DB4-1D82-AFE4-0C5D138F4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4946" y="1282791"/>
              <a:ext cx="153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/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9382098" y="3159805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F08E1198-FE80-C9D1-71D7-26DB7BD09287}"/>
              </a:ext>
            </a:extLst>
          </p:cNvPr>
          <p:cNvCxnSpPr>
            <a:cxnSpLocks/>
          </p:cNvCxnSpPr>
          <p:nvPr/>
        </p:nvCxnSpPr>
        <p:spPr>
          <a:xfrm flipV="1">
            <a:off x="8284934" y="2401034"/>
            <a:ext cx="1572691" cy="1195100"/>
          </a:xfrm>
          <a:prstGeom prst="line">
            <a:avLst/>
          </a:prstGeom>
          <a:noFill/>
          <a:ln w="12700">
            <a:solidFill>
              <a:srgbClr val="00B05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ECDECEDF-4A71-C600-B0B4-DABDBD14EB5E}"/>
              </a:ext>
            </a:extLst>
          </p:cNvPr>
          <p:cNvCxnSpPr>
            <a:cxnSpLocks/>
          </p:cNvCxnSpPr>
          <p:nvPr/>
        </p:nvCxnSpPr>
        <p:spPr>
          <a:xfrm>
            <a:off x="9771983" y="1347369"/>
            <a:ext cx="952820" cy="966204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D90AF7FB-E9A3-C52C-CED0-D59F8BCF64E1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8642508" y="3057296"/>
            <a:ext cx="0" cy="21467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B8F0A230-6EF7-26EB-9384-E0BB77ADA87B}"/>
              </a:ext>
            </a:extLst>
          </p:cNvPr>
          <p:cNvCxnSpPr>
            <a:cxnSpLocks/>
          </p:cNvCxnSpPr>
          <p:nvPr/>
        </p:nvCxnSpPr>
        <p:spPr>
          <a:xfrm>
            <a:off x="8973261" y="3144909"/>
            <a:ext cx="0" cy="12705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C1D7C851-C4E5-67A9-F9F0-9E03FC90203E}"/>
              </a:ext>
            </a:extLst>
          </p:cNvPr>
          <p:cNvCxnSpPr>
            <a:cxnSpLocks/>
            <a:stCxn id="137" idx="5"/>
            <a:endCxn id="148" idx="7"/>
          </p:cNvCxnSpPr>
          <p:nvPr/>
        </p:nvCxnSpPr>
        <p:spPr>
          <a:xfrm flipH="1" flipV="1">
            <a:off x="7472474" y="1924468"/>
            <a:ext cx="1564427" cy="1195100"/>
          </a:xfrm>
          <a:prstGeom prst="line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7A264C51-4934-9D88-1502-AF7F5DC450BB}"/>
              </a:ext>
            </a:extLst>
          </p:cNvPr>
          <p:cNvGrpSpPr/>
          <p:nvPr/>
        </p:nvGrpSpPr>
        <p:grpSpPr>
          <a:xfrm>
            <a:off x="8883261" y="1924468"/>
            <a:ext cx="1599051" cy="1221460"/>
            <a:chOff x="8883261" y="1924468"/>
            <a:chExt cx="1599051" cy="1221460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CEB7AD91-FE9B-50AB-F22D-F22D2E87767A}"/>
                </a:ext>
              </a:extLst>
            </p:cNvPr>
            <p:cNvCxnSpPr>
              <a:cxnSpLocks/>
              <a:stCxn id="137" idx="3"/>
              <a:endCxn id="67" idx="7"/>
            </p:cNvCxnSpPr>
            <p:nvPr/>
          </p:nvCxnSpPr>
          <p:spPr>
            <a:xfrm flipV="1">
              <a:off x="8909621" y="1924468"/>
              <a:ext cx="1572691" cy="11951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D026A185-BF60-2D1B-357B-C834FBE12079}"/>
                </a:ext>
              </a:extLst>
            </p:cNvPr>
            <p:cNvSpPr/>
            <p:nvPr/>
          </p:nvSpPr>
          <p:spPr>
            <a:xfrm>
              <a:off x="8883261" y="29659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7DF7717B-3AAB-4A9E-7E79-3E8BFAF5528D}"/>
              </a:ext>
            </a:extLst>
          </p:cNvPr>
          <p:cNvGrpSpPr/>
          <p:nvPr/>
        </p:nvGrpSpPr>
        <p:grpSpPr>
          <a:xfrm>
            <a:off x="8552508" y="1835836"/>
            <a:ext cx="1599051" cy="1221460"/>
            <a:chOff x="8883261" y="1924468"/>
            <a:chExt cx="1599051" cy="1221460"/>
          </a:xfrm>
        </p:grpSpPr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520E6B7A-AB8A-9DCC-37E5-7A53E493902A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8909621" y="1924468"/>
              <a:ext cx="1572691" cy="1195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88A47433-7FB5-F481-DE5B-72861C3AC0CD}"/>
                </a:ext>
              </a:extLst>
            </p:cNvPr>
            <p:cNvSpPr/>
            <p:nvPr/>
          </p:nvSpPr>
          <p:spPr>
            <a:xfrm>
              <a:off x="8883261" y="29659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DFFEF93B-E38A-630A-7851-62896FE33567}"/>
              </a:ext>
            </a:extLst>
          </p:cNvPr>
          <p:cNvSpPr/>
          <p:nvPr/>
        </p:nvSpPr>
        <p:spPr>
          <a:xfrm>
            <a:off x="9780034" y="102619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6399BAF-505C-202A-F80F-927E51284566}"/>
              </a:ext>
            </a:extLst>
          </p:cNvPr>
          <p:cNvGrpSpPr/>
          <p:nvPr/>
        </p:nvGrpSpPr>
        <p:grpSpPr>
          <a:xfrm rot="10800000">
            <a:off x="8757237" y="761867"/>
            <a:ext cx="432048" cy="145926"/>
            <a:chOff x="2286259" y="3655813"/>
            <a:chExt cx="432048" cy="145926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43D76408-DF21-7A1B-5931-B008D4FD4B2A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24B23BF-3F13-9B6D-44D2-C855778D2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F761BC94-AE66-8B40-2DE7-48D5F25B8204}"/>
              </a:ext>
            </a:extLst>
          </p:cNvPr>
          <p:cNvCxnSpPr>
            <a:cxnSpLocks/>
          </p:cNvCxnSpPr>
          <p:nvPr/>
        </p:nvCxnSpPr>
        <p:spPr>
          <a:xfrm>
            <a:off x="8252292" y="1053549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E568A2F1-3685-5FB2-4BEA-60AA57E7B451}"/>
              </a:ext>
            </a:extLst>
          </p:cNvPr>
          <p:cNvSpPr/>
          <p:nvPr/>
        </p:nvSpPr>
        <p:spPr>
          <a:xfrm>
            <a:off x="8361214" y="83483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7F8F312-B080-FC71-0F0A-CD63F0E683C4}"/>
              </a:ext>
            </a:extLst>
          </p:cNvPr>
          <p:cNvCxnSpPr>
            <a:cxnSpLocks/>
          </p:cNvCxnSpPr>
          <p:nvPr/>
        </p:nvCxnSpPr>
        <p:spPr>
          <a:xfrm>
            <a:off x="8252292" y="1053549"/>
            <a:ext cx="144193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C644E3-4D2C-C69B-B90A-8AA4460F87E7}"/>
              </a:ext>
            </a:extLst>
          </p:cNvPr>
          <p:cNvCxnSpPr>
            <a:cxnSpLocks/>
          </p:cNvCxnSpPr>
          <p:nvPr/>
        </p:nvCxnSpPr>
        <p:spPr>
          <a:xfrm>
            <a:off x="8973261" y="9090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B34CE4D1-8327-F47E-D295-2D71A07CCF34}"/>
              </a:ext>
            </a:extLst>
          </p:cNvPr>
          <p:cNvCxnSpPr>
            <a:cxnSpLocks/>
          </p:cNvCxnSpPr>
          <p:nvPr/>
        </p:nvCxnSpPr>
        <p:spPr>
          <a:xfrm>
            <a:off x="9694230" y="800522"/>
            <a:ext cx="0" cy="3852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60040424-0CA6-07CF-122F-520C31303CDB}"/>
              </a:ext>
            </a:extLst>
          </p:cNvPr>
          <p:cNvCxnSpPr>
            <a:cxnSpLocks/>
          </p:cNvCxnSpPr>
          <p:nvPr/>
        </p:nvCxnSpPr>
        <p:spPr>
          <a:xfrm>
            <a:off x="9694230" y="800522"/>
            <a:ext cx="27850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D6DC098D-0998-271A-781D-C575BEF241C4}"/>
              </a:ext>
            </a:extLst>
          </p:cNvPr>
          <p:cNvSpPr/>
          <p:nvPr/>
        </p:nvSpPr>
        <p:spPr>
          <a:xfrm>
            <a:off x="10508803" y="945549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FFC000"/>
                </a:solidFill>
              </a:rPr>
              <a:t>2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312EA9-BECE-DBC8-058C-78377B222F41}"/>
              </a:ext>
            </a:extLst>
          </p:cNvPr>
          <p:cNvSpPr/>
          <p:nvPr/>
        </p:nvSpPr>
        <p:spPr>
          <a:xfrm>
            <a:off x="10659172" y="178773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2A3F10B-0235-EB1F-E47A-ECB1E02BD04B}"/>
              </a:ext>
            </a:extLst>
          </p:cNvPr>
          <p:cNvCxnSpPr>
            <a:cxnSpLocks/>
            <a:stCxn id="67" idx="7"/>
            <a:endCxn id="133" idx="7"/>
          </p:cNvCxnSpPr>
          <p:nvPr/>
        </p:nvCxnSpPr>
        <p:spPr>
          <a:xfrm flipV="1">
            <a:off x="10482312" y="1443808"/>
            <a:ext cx="367329" cy="48066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2D3720B6-7388-407E-48D5-27187ECE29B7}"/>
              </a:ext>
            </a:extLst>
          </p:cNvPr>
          <p:cNvCxnSpPr>
            <a:cxnSpLocks/>
            <a:stCxn id="106" idx="1"/>
            <a:endCxn id="67" idx="5"/>
          </p:cNvCxnSpPr>
          <p:nvPr/>
        </p:nvCxnSpPr>
        <p:spPr>
          <a:xfrm>
            <a:off x="10024532" y="1834468"/>
            <a:ext cx="457780" cy="21728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76C1FA3B-2CC8-4731-25CB-C62E5AC47474}"/>
              </a:ext>
            </a:extLst>
          </p:cNvPr>
          <p:cNvSpPr/>
          <p:nvPr/>
        </p:nvSpPr>
        <p:spPr>
          <a:xfrm>
            <a:off x="9998172" y="18081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A488FBE8-7D08-BA73-1E7A-89C0CD594063}"/>
              </a:ext>
            </a:extLst>
          </p:cNvPr>
          <p:cNvGrpSpPr/>
          <p:nvPr/>
        </p:nvGrpSpPr>
        <p:grpSpPr>
          <a:xfrm>
            <a:off x="9604230" y="1191969"/>
            <a:ext cx="904442" cy="886139"/>
            <a:chOff x="9604230" y="1191969"/>
            <a:chExt cx="904442" cy="886139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C8357FD-1041-D799-2896-640E8F82D2BC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9E6B5954-D6BC-FEEB-77E3-23224A06EF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96B3173E-057E-6845-D138-9DA272CACD2C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ABE38658-BABC-C3F8-71B9-2519CAEFB364}"/>
              </a:ext>
            </a:extLst>
          </p:cNvPr>
          <p:cNvGrpSpPr/>
          <p:nvPr/>
        </p:nvGrpSpPr>
        <p:grpSpPr>
          <a:xfrm>
            <a:off x="9971559" y="711309"/>
            <a:ext cx="904442" cy="886139"/>
            <a:chOff x="9604230" y="1191969"/>
            <a:chExt cx="904442" cy="886139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ED467E4-EA41-6775-9C2A-3017AD2A07DA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DE7B619-8D01-7ACD-5998-5EBD353A9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77B17962-07D3-37DD-47CD-AD3645C7A415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id="{7049AF87-8C5C-5F92-A0D2-5D3F9C47FA36}"/>
              </a:ext>
            </a:extLst>
          </p:cNvPr>
          <p:cNvSpPr/>
          <p:nvPr/>
        </p:nvSpPr>
        <p:spPr>
          <a:xfrm>
            <a:off x="9847508" y="2040996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4</a:t>
            </a:r>
            <a:endParaRPr lang="fr-FR" sz="1200" b="1" dirty="0">
              <a:solidFill>
                <a:srgbClr val="00B050"/>
              </a:solidFill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EC281E2-2649-8C32-E278-5AB7E1464126}"/>
              </a:ext>
            </a:extLst>
          </p:cNvPr>
          <p:cNvGrpSpPr/>
          <p:nvPr/>
        </p:nvGrpSpPr>
        <p:grpSpPr>
          <a:xfrm flipH="1">
            <a:off x="7446114" y="1191969"/>
            <a:ext cx="904442" cy="886139"/>
            <a:chOff x="9604230" y="1191969"/>
            <a:chExt cx="904442" cy="886139"/>
          </a:xfrm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094B9F5D-CCBB-0750-A8BA-9A694F467962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802C1449-EA3E-CBEC-7DED-9AAC8991C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22D76549-0438-09FD-1AFB-649C48FA84BB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BA27A1B-3797-C309-7B45-954086F87400}"/>
              </a:ext>
            </a:extLst>
          </p:cNvPr>
          <p:cNvCxnSpPr>
            <a:cxnSpLocks/>
          </p:cNvCxnSpPr>
          <p:nvPr/>
        </p:nvCxnSpPr>
        <p:spPr>
          <a:xfrm flipH="1">
            <a:off x="8642508" y="3271968"/>
            <a:ext cx="330753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Ellipse 160">
            <a:extLst>
              <a:ext uri="{FF2B5EF4-FFF2-40B4-BE49-F238E27FC236}">
                <a16:creationId xmlns:a16="http://schemas.microsoft.com/office/drawing/2014/main" id="{C73B9492-A56E-9C8A-F956-87B049068A0F}"/>
              </a:ext>
            </a:extLst>
          </p:cNvPr>
          <p:cNvSpPr/>
          <p:nvPr/>
        </p:nvSpPr>
        <p:spPr>
          <a:xfrm>
            <a:off x="9214014" y="20763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accent2"/>
                </a:solidFill>
              </a:rPr>
              <a:t>5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A1F72AB0-FD73-D0BC-F93D-FD28A5D2E825}"/>
              </a:ext>
            </a:extLst>
          </p:cNvPr>
          <p:cNvSpPr/>
          <p:nvPr/>
        </p:nvSpPr>
        <p:spPr>
          <a:xfrm>
            <a:off x="8368538" y="306946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accent1"/>
                </a:solidFill>
              </a:rPr>
              <a:t>6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6214EAF1-FF05-B0B4-7032-7262CB0AD3DC}"/>
                  </a:ext>
                </a:extLst>
              </p:cNvPr>
              <p:cNvSpPr txBox="1"/>
              <p:nvPr/>
            </p:nvSpPr>
            <p:spPr>
              <a:xfrm>
                <a:off x="10663013" y="210627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6214EAF1-FF05-B0B4-7032-7262CB0A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013" y="2106279"/>
                <a:ext cx="49784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268398" y="1142260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398" y="1142260"/>
                <a:ext cx="49784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D7E995CD-1D59-8CB1-84EA-2E77C06C623D}"/>
                  </a:ext>
                </a:extLst>
              </p:cNvPr>
              <p:cNvSpPr txBox="1"/>
              <p:nvPr/>
            </p:nvSpPr>
            <p:spPr>
              <a:xfrm>
                <a:off x="10162846" y="1669652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D7E995CD-1D59-8CB1-84EA-2E77C06C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46" y="1669652"/>
                <a:ext cx="49784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ZoneTexte 170">
                <a:extLst>
                  <a:ext uri="{FF2B5EF4-FFF2-40B4-BE49-F238E27FC236}">
                    <a16:creationId xmlns:a16="http://schemas.microsoft.com/office/drawing/2014/main" id="{F240D5D4-7981-479E-1B5D-EFCB1C2CABA1}"/>
                  </a:ext>
                </a:extLst>
              </p:cNvPr>
              <p:cNvSpPr txBox="1"/>
              <p:nvPr/>
            </p:nvSpPr>
            <p:spPr>
              <a:xfrm>
                <a:off x="10727084" y="136557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1" name="ZoneTexte 170">
                <a:extLst>
                  <a:ext uri="{FF2B5EF4-FFF2-40B4-BE49-F238E27FC236}">
                    <a16:creationId xmlns:a16="http://schemas.microsoft.com/office/drawing/2014/main" id="{F240D5D4-7981-479E-1B5D-EFCB1C2CA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084" y="1365579"/>
                <a:ext cx="49784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9666B058-8EB0-6EF1-DA7C-4D528F21D2F5}"/>
                  </a:ext>
                </a:extLst>
              </p:cNvPr>
              <p:cNvSpPr txBox="1"/>
              <p:nvPr/>
            </p:nvSpPr>
            <p:spPr>
              <a:xfrm>
                <a:off x="10049534" y="670504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9666B058-8EB0-6EF1-DA7C-4D528F21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4" y="670504"/>
                <a:ext cx="4978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ZoneTexte 172">
                <a:extLst>
                  <a:ext uri="{FF2B5EF4-FFF2-40B4-BE49-F238E27FC236}">
                    <a16:creationId xmlns:a16="http://schemas.microsoft.com/office/drawing/2014/main" id="{7E2AE714-7658-B918-2070-DFBB2317E5F8}"/>
                  </a:ext>
                </a:extLst>
              </p:cNvPr>
              <p:cNvSpPr txBox="1"/>
              <p:nvPr/>
            </p:nvSpPr>
            <p:spPr>
              <a:xfrm>
                <a:off x="9621614" y="1769045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3" name="ZoneTexte 172">
                <a:extLst>
                  <a:ext uri="{FF2B5EF4-FFF2-40B4-BE49-F238E27FC236}">
                    <a16:creationId xmlns:a16="http://schemas.microsoft.com/office/drawing/2014/main" id="{7E2AE714-7658-B918-2070-DFBB2317E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14" y="1769045"/>
                <a:ext cx="4978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83849C1-531A-5E04-0580-FA5451D762FD}"/>
                  </a:ext>
                </a:extLst>
              </p:cNvPr>
              <p:cNvSpPr txBox="1"/>
              <p:nvPr/>
            </p:nvSpPr>
            <p:spPr>
              <a:xfrm>
                <a:off x="8917645" y="2925123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83849C1-531A-5E04-0580-FA5451D7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645" y="2925123"/>
                <a:ext cx="49784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6D399B23-1785-B0FE-36F5-801B301E67A2}"/>
                  </a:ext>
                </a:extLst>
              </p:cNvPr>
              <p:cNvSpPr txBox="1"/>
              <p:nvPr/>
            </p:nvSpPr>
            <p:spPr>
              <a:xfrm>
                <a:off x="8221755" y="2835123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6D399B23-1785-B0FE-36F5-801B301E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55" y="2835123"/>
                <a:ext cx="49784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D8AB18D2-6706-3693-E477-3060E88BDD17}"/>
                  </a:ext>
                </a:extLst>
              </p:cNvPr>
              <p:cNvSpPr txBox="1"/>
              <p:nvPr/>
            </p:nvSpPr>
            <p:spPr>
              <a:xfrm>
                <a:off x="7093813" y="1830471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D8AB18D2-6706-3693-E477-3060E88BD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13" y="1830471"/>
                <a:ext cx="49784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C24006BE-D43B-D108-B15B-FE6A351173D0}"/>
                  </a:ext>
                </a:extLst>
              </p:cNvPr>
              <p:cNvSpPr txBox="1"/>
              <p:nvPr/>
            </p:nvSpPr>
            <p:spPr>
              <a:xfrm>
                <a:off x="7827728" y="1151337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C24006BE-D43B-D108-B15B-FE6A3511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28" y="1151337"/>
                <a:ext cx="49784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1F97C0C8-126F-E046-241E-A8263637F27E}"/>
                  </a:ext>
                </a:extLst>
              </p:cNvPr>
              <p:cNvSpPr txBox="1"/>
              <p:nvPr/>
            </p:nvSpPr>
            <p:spPr>
              <a:xfrm>
                <a:off x="8283530" y="341975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1F97C0C8-126F-E046-241E-A8263637F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30" y="3419759"/>
                <a:ext cx="49784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87584C77-AA54-7831-ACF6-528ABCC30E06}"/>
              </a:ext>
            </a:extLst>
          </p:cNvPr>
          <p:cNvCxnSpPr>
            <a:cxnSpLocks/>
          </p:cNvCxnSpPr>
          <p:nvPr/>
        </p:nvCxnSpPr>
        <p:spPr>
          <a:xfrm>
            <a:off x="8979908" y="1231899"/>
            <a:ext cx="0" cy="11123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72F738E-0DB4-1D82-AFE4-0C5D138F483F}"/>
              </a:ext>
            </a:extLst>
          </p:cNvPr>
          <p:cNvCxnSpPr>
            <a:cxnSpLocks/>
          </p:cNvCxnSpPr>
          <p:nvPr/>
        </p:nvCxnSpPr>
        <p:spPr>
          <a:xfrm flipH="1">
            <a:off x="8904946" y="1282791"/>
            <a:ext cx="15363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9A5664FD-DAFC-0FF0-541D-E0F3596BA771}"/>
                  </a:ext>
                </a:extLst>
              </p:cNvPr>
              <p:cNvSpPr txBox="1"/>
              <p:nvPr/>
            </p:nvSpPr>
            <p:spPr>
              <a:xfrm>
                <a:off x="8730988" y="1288510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9A5664FD-DAFC-0FF0-541D-E0F3596B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88" y="1288510"/>
                <a:ext cx="497840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8979908" y="1290144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908" y="1290144"/>
                <a:ext cx="7142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3610108" y="993122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8979908" y="1478380"/>
            <a:ext cx="714322" cy="0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9760335" y="1243579"/>
            <a:ext cx="666077" cy="666271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794405" y="1350511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405" y="1350511"/>
                <a:ext cx="714267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527362" y="2579844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362" y="2579844"/>
                <a:ext cx="714267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 flipH="1">
            <a:off x="9093633" y="2127903"/>
            <a:ext cx="1421174" cy="1074116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8981511" y="1669652"/>
            <a:ext cx="0" cy="655416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5798531-1736-F545-4D22-FD01AAB847B0}"/>
                  </a:ext>
                </a:extLst>
              </p:cNvPr>
              <p:cNvSpPr txBox="1"/>
              <p:nvPr/>
            </p:nvSpPr>
            <p:spPr>
              <a:xfrm>
                <a:off x="8570262" y="1858524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5798531-1736-F545-4D22-FD01AAB8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62" y="1858524"/>
                <a:ext cx="497840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Par ailleurs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Cinématique inverse : </a:t>
                </a:r>
                <a:endParaRPr lang="fr-FR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fr-FR" dirty="0"/>
                  <a:t> &gt;&gt; Résolution numérique</a:t>
                </a:r>
              </a:p>
              <a:p>
                <a:r>
                  <a:rPr lang="fr-FR" dirty="0"/>
                  <a:t>Cinématique directe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marL="1371600" lvl="3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  <a:blipFill>
                <a:blip r:embed="rId2"/>
                <a:stretch>
                  <a:fillRect l="-443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5" y="290067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5080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04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5" y="725700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39" y="452031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13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1293</Words>
  <Application>Microsoft Office PowerPoint</Application>
  <PresentationFormat>Grand écran</PresentationFormat>
  <Paragraphs>95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2020-11-19T19:25:07Z</dcterms:created>
  <dcterms:modified xsi:type="dcterms:W3CDTF">2023-10-23T11:27:18Z</dcterms:modified>
</cp:coreProperties>
</file>