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5" r:id="rId11"/>
    <p:sldId id="267" r:id="rId12"/>
    <p:sldId id="264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75" d="100"/>
          <a:sy n="75" d="100"/>
        </p:scale>
        <p:origin x="228" y="-2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033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865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68635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0179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0332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1254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1796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831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300483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902078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A59C7C-0414-41C0-B3E9-D515AFE7EFD4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2007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A59C7C-0414-41C0-B3E9-D515AFE7EFD4}" type="datetimeFigureOut">
              <a:rPr lang="fr-FR" smtClean="0"/>
              <a:t>30/06/2025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9466A-B1DF-4FCC-95FD-94140004DD8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230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917980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06FF20-5104-1438-8C2E-2D517A32C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logiciel, affichage&#10;&#10;Le contenu généré par l’IA peut être incorrect.">
            <a:extLst>
              <a:ext uri="{FF2B5EF4-FFF2-40B4-BE49-F238E27FC236}">
                <a16:creationId xmlns:a16="http://schemas.microsoft.com/office/drawing/2014/main" id="{DEE4FDF1-196D-A171-8BFB-7C9CAA2AF4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956" y="1253503"/>
            <a:ext cx="5684088" cy="43509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13D075B-48EC-E330-3106-ABE570E0ECBC}"/>
              </a:ext>
            </a:extLst>
          </p:cNvPr>
          <p:cNvSpPr/>
          <p:nvPr/>
        </p:nvSpPr>
        <p:spPr>
          <a:xfrm>
            <a:off x="7938641" y="1697202"/>
            <a:ext cx="208409" cy="261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DFD901-BB62-BB58-8687-0B6D94402478}"/>
              </a:ext>
            </a:extLst>
          </p:cNvPr>
          <p:cNvSpPr/>
          <p:nvPr/>
        </p:nvSpPr>
        <p:spPr>
          <a:xfrm>
            <a:off x="4321680" y="2705124"/>
            <a:ext cx="3539620" cy="1670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53DEACBD-D32F-ADF8-00D0-37BB85F3FF60}"/>
              </a:ext>
            </a:extLst>
          </p:cNvPr>
          <p:cNvCxnSpPr>
            <a:cxnSpLocks/>
          </p:cNvCxnSpPr>
          <p:nvPr/>
        </p:nvCxnSpPr>
        <p:spPr>
          <a:xfrm flipH="1">
            <a:off x="4300054" y="1697202"/>
            <a:ext cx="3625328" cy="1030001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A9B3FAE5-D864-BF81-88FA-0FB80AAB0026}"/>
              </a:ext>
            </a:extLst>
          </p:cNvPr>
          <p:cNvCxnSpPr>
            <a:cxnSpLocks/>
          </p:cNvCxnSpPr>
          <p:nvPr/>
        </p:nvCxnSpPr>
        <p:spPr>
          <a:xfrm flipH="1">
            <a:off x="7861300" y="1948037"/>
            <a:ext cx="284297" cy="2427113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093BF8F4-E024-751C-69DF-3B49C40ED1FC}"/>
              </a:ext>
            </a:extLst>
          </p:cNvPr>
          <p:cNvCxnSpPr>
            <a:cxnSpLocks/>
          </p:cNvCxnSpPr>
          <p:nvPr/>
        </p:nvCxnSpPr>
        <p:spPr>
          <a:xfrm flipH="1">
            <a:off x="6774595" y="1964771"/>
            <a:ext cx="1150787" cy="784799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44F2CD09-235E-644B-A5A4-4EA20E74912F}"/>
              </a:ext>
            </a:extLst>
          </p:cNvPr>
          <p:cNvSpPr/>
          <p:nvPr/>
        </p:nvSpPr>
        <p:spPr>
          <a:xfrm>
            <a:off x="5980936" y="2944158"/>
            <a:ext cx="479591" cy="226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30AA358-A47F-FE50-824B-384BF45C03CF}"/>
              </a:ext>
            </a:extLst>
          </p:cNvPr>
          <p:cNvSpPr/>
          <p:nvPr/>
        </p:nvSpPr>
        <p:spPr>
          <a:xfrm>
            <a:off x="5175030" y="2222935"/>
            <a:ext cx="183009" cy="1903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E537D025-6FB3-DCEA-BCA6-D144F4E517F2}"/>
              </a:ext>
            </a:extLst>
          </p:cNvPr>
          <p:cNvSpPr/>
          <p:nvPr/>
        </p:nvSpPr>
        <p:spPr>
          <a:xfrm>
            <a:off x="7861300" y="1276150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AB4DD6E3-3FAE-77E9-5E61-FFBE1788F9E3}"/>
              </a:ext>
            </a:extLst>
          </p:cNvPr>
          <p:cNvSpPr/>
          <p:nvPr/>
        </p:nvSpPr>
        <p:spPr>
          <a:xfrm>
            <a:off x="7543332" y="2622424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95BF9E14-AC77-4BC6-5C8D-4BB5067953E5}"/>
              </a:ext>
            </a:extLst>
          </p:cNvPr>
          <p:cNvSpPr/>
          <p:nvPr/>
        </p:nvSpPr>
        <p:spPr>
          <a:xfrm>
            <a:off x="6102561" y="2590674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1D87249-815F-8A5C-B822-F6BFFEC2B58F}"/>
              </a:ext>
            </a:extLst>
          </p:cNvPr>
          <p:cNvSpPr/>
          <p:nvPr/>
        </p:nvSpPr>
        <p:spPr>
          <a:xfrm>
            <a:off x="7563254" y="2994772"/>
            <a:ext cx="296593" cy="210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0CB51A0-C749-6B02-9BDF-C041894A2E78}"/>
              </a:ext>
            </a:extLst>
          </p:cNvPr>
          <p:cNvSpPr/>
          <p:nvPr/>
        </p:nvSpPr>
        <p:spPr>
          <a:xfrm>
            <a:off x="7241520" y="4062946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59254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FA05D-3590-51D9-C1F3-DA8C0E0F2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 descr="Une image contenant texte, capture d’écran, logiciel, affichage&#10;&#10;Le contenu généré par l’IA peut être incorrect.">
            <a:extLst>
              <a:ext uri="{FF2B5EF4-FFF2-40B4-BE49-F238E27FC236}">
                <a16:creationId xmlns:a16="http://schemas.microsoft.com/office/drawing/2014/main" id="{B0ADF9C0-430E-DF0C-D8FC-8D5B6CC038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3956" y="1253503"/>
            <a:ext cx="5684088" cy="435099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439F7AB-BDEF-4F75-B3A3-60746D0E03DB}"/>
              </a:ext>
            </a:extLst>
          </p:cNvPr>
          <p:cNvSpPr/>
          <p:nvPr/>
        </p:nvSpPr>
        <p:spPr>
          <a:xfrm>
            <a:off x="7938641" y="1697202"/>
            <a:ext cx="208409" cy="2617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BFBC41-3498-E048-585D-B57C8B1A1C47}"/>
              </a:ext>
            </a:extLst>
          </p:cNvPr>
          <p:cNvSpPr/>
          <p:nvPr/>
        </p:nvSpPr>
        <p:spPr>
          <a:xfrm>
            <a:off x="4321680" y="2705124"/>
            <a:ext cx="3539620" cy="167002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BF936EB3-4993-80FD-BC25-62877605E1EA}"/>
              </a:ext>
            </a:extLst>
          </p:cNvPr>
          <p:cNvCxnSpPr>
            <a:cxnSpLocks/>
          </p:cNvCxnSpPr>
          <p:nvPr/>
        </p:nvCxnSpPr>
        <p:spPr>
          <a:xfrm flipH="1">
            <a:off x="4300054" y="1697202"/>
            <a:ext cx="3625328" cy="1030001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E623D221-38F2-C303-A92B-59BB6C31FD4E}"/>
              </a:ext>
            </a:extLst>
          </p:cNvPr>
          <p:cNvCxnSpPr>
            <a:cxnSpLocks/>
          </p:cNvCxnSpPr>
          <p:nvPr/>
        </p:nvCxnSpPr>
        <p:spPr>
          <a:xfrm flipH="1">
            <a:off x="7861300" y="1948037"/>
            <a:ext cx="284297" cy="2427113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0013095B-8400-158D-B28C-9AAC43C9E4AF}"/>
              </a:ext>
            </a:extLst>
          </p:cNvPr>
          <p:cNvCxnSpPr>
            <a:cxnSpLocks/>
          </p:cNvCxnSpPr>
          <p:nvPr/>
        </p:nvCxnSpPr>
        <p:spPr>
          <a:xfrm flipH="1">
            <a:off x="6774595" y="1964771"/>
            <a:ext cx="1150787" cy="784799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A20482B3-5367-6C26-8DD4-6625A5F19724}"/>
              </a:ext>
            </a:extLst>
          </p:cNvPr>
          <p:cNvSpPr/>
          <p:nvPr/>
        </p:nvSpPr>
        <p:spPr>
          <a:xfrm>
            <a:off x="5980936" y="2944158"/>
            <a:ext cx="479591" cy="226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8F07A1-DDF5-1861-0B4F-C73BD7C5983B}"/>
              </a:ext>
            </a:extLst>
          </p:cNvPr>
          <p:cNvSpPr/>
          <p:nvPr/>
        </p:nvSpPr>
        <p:spPr>
          <a:xfrm>
            <a:off x="5175030" y="2222935"/>
            <a:ext cx="183009" cy="1903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08A6FAB-7563-C556-4B47-15BBB563D111}"/>
              </a:ext>
            </a:extLst>
          </p:cNvPr>
          <p:cNvSpPr/>
          <p:nvPr/>
        </p:nvSpPr>
        <p:spPr>
          <a:xfrm>
            <a:off x="7861300" y="1276150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CCA26060-A3E0-A356-834F-FB5E181AD515}"/>
              </a:ext>
            </a:extLst>
          </p:cNvPr>
          <p:cNvSpPr/>
          <p:nvPr/>
        </p:nvSpPr>
        <p:spPr>
          <a:xfrm>
            <a:off x="7543332" y="2622424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1A23F67-E16B-4ED5-6891-3A4BB747BCC8}"/>
              </a:ext>
            </a:extLst>
          </p:cNvPr>
          <p:cNvSpPr/>
          <p:nvPr/>
        </p:nvSpPr>
        <p:spPr>
          <a:xfrm>
            <a:off x="6102561" y="2590674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D61887-62E7-831D-72D3-372AE4DCFB8D}"/>
              </a:ext>
            </a:extLst>
          </p:cNvPr>
          <p:cNvSpPr/>
          <p:nvPr/>
        </p:nvSpPr>
        <p:spPr>
          <a:xfrm>
            <a:off x="7563254" y="2994772"/>
            <a:ext cx="296593" cy="210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6B1300D8-1CF4-AD4F-E5BA-4D39D07E1E7A}"/>
              </a:ext>
            </a:extLst>
          </p:cNvPr>
          <p:cNvSpPr/>
          <p:nvPr/>
        </p:nvSpPr>
        <p:spPr>
          <a:xfrm>
            <a:off x="7241520" y="4062946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636630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logiciel, affichage&#10;&#10;Le contenu généré par l’IA peut être incorrect.">
            <a:extLst>
              <a:ext uri="{FF2B5EF4-FFF2-40B4-BE49-F238E27FC236}">
                <a16:creationId xmlns:a16="http://schemas.microsoft.com/office/drawing/2014/main" id="{F079D22B-B3DD-99B7-562D-79B5C51293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8423" y="643466"/>
            <a:ext cx="7235153" cy="557106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BF08FB-7231-84F6-41DC-EF59BC6C4352}"/>
              </a:ext>
            </a:extLst>
          </p:cNvPr>
          <p:cNvSpPr/>
          <p:nvPr/>
        </p:nvSpPr>
        <p:spPr>
          <a:xfrm>
            <a:off x="6602254" y="935794"/>
            <a:ext cx="265906" cy="2580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357A02-C61C-4944-E985-6760FDB5EF26}"/>
              </a:ext>
            </a:extLst>
          </p:cNvPr>
          <p:cNvSpPr/>
          <p:nvPr/>
        </p:nvSpPr>
        <p:spPr>
          <a:xfrm>
            <a:off x="4082920" y="2605434"/>
            <a:ext cx="4021552" cy="270771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948A199E-AA14-9426-8B36-0DC18BBBABD1}"/>
              </a:ext>
            </a:extLst>
          </p:cNvPr>
          <p:cNvCxnSpPr>
            <a:cxnSpLocks/>
          </p:cNvCxnSpPr>
          <p:nvPr/>
        </p:nvCxnSpPr>
        <p:spPr>
          <a:xfrm flipH="1">
            <a:off x="4082920" y="954177"/>
            <a:ext cx="2519334" cy="1651257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8E159071-8B1F-5150-81E7-E0476785B2A9}"/>
              </a:ext>
            </a:extLst>
          </p:cNvPr>
          <p:cNvCxnSpPr>
            <a:cxnSpLocks/>
          </p:cNvCxnSpPr>
          <p:nvPr/>
        </p:nvCxnSpPr>
        <p:spPr>
          <a:xfrm>
            <a:off x="6875778" y="918742"/>
            <a:ext cx="1228694" cy="1680604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E4F720BF-41B3-BC44-ADC7-7C754F3F92EB}"/>
              </a:ext>
            </a:extLst>
          </p:cNvPr>
          <p:cNvCxnSpPr>
            <a:cxnSpLocks/>
          </p:cNvCxnSpPr>
          <p:nvPr/>
        </p:nvCxnSpPr>
        <p:spPr>
          <a:xfrm flipH="1">
            <a:off x="5727032" y="1210462"/>
            <a:ext cx="850837" cy="1388884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8CAEBD49-0DD9-25B3-B393-8D0E758B4EBB}"/>
              </a:ext>
            </a:extLst>
          </p:cNvPr>
          <p:cNvCxnSpPr>
            <a:cxnSpLocks/>
          </p:cNvCxnSpPr>
          <p:nvPr/>
        </p:nvCxnSpPr>
        <p:spPr>
          <a:xfrm>
            <a:off x="6875778" y="1193799"/>
            <a:ext cx="429797" cy="1436303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8737211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logiciel, affichage&#10;&#10;Le contenu généré par l’IA peut être incorrect.">
            <a:extLst>
              <a:ext uri="{FF2B5EF4-FFF2-40B4-BE49-F238E27FC236}">
                <a16:creationId xmlns:a16="http://schemas.microsoft.com/office/drawing/2014/main" id="{D5A41EB7-1841-E162-B1B1-7A5D6C97CE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3884" y="1737361"/>
            <a:ext cx="4879480" cy="3757198"/>
          </a:xfrm>
          <a:prstGeom prst="rect">
            <a:avLst/>
          </a:prstGeom>
        </p:spPr>
      </p:pic>
      <p:pic>
        <p:nvPicPr>
          <p:cNvPr id="6" name="Image 5" descr="Une image contenant texte, capture d’écran, logiciel, affichage&#10;&#10;Le contenu généré par l’IA peut être incorrect.">
            <a:extLst>
              <a:ext uri="{FF2B5EF4-FFF2-40B4-BE49-F238E27FC236}">
                <a16:creationId xmlns:a16="http://schemas.microsoft.com/office/drawing/2014/main" id="{F183A703-AEFE-7202-B0BE-6D5142592D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965" t="33187" r="19099" b="28459"/>
          <a:stretch>
            <a:fillRect/>
          </a:stretch>
        </p:blipFill>
        <p:spPr>
          <a:xfrm>
            <a:off x="2476336" y="3086945"/>
            <a:ext cx="3918745" cy="18575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A1CAB0F-BFF8-55E4-146B-051FEE8F1413}"/>
              </a:ext>
            </a:extLst>
          </p:cNvPr>
          <p:cNvSpPr/>
          <p:nvPr/>
        </p:nvSpPr>
        <p:spPr>
          <a:xfrm>
            <a:off x="5627084" y="1886892"/>
            <a:ext cx="252000" cy="2520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CF8DA49-E8B9-981C-9CE1-039C0AFC0283}"/>
              </a:ext>
            </a:extLst>
          </p:cNvPr>
          <p:cNvSpPr/>
          <p:nvPr/>
        </p:nvSpPr>
        <p:spPr>
          <a:xfrm>
            <a:off x="2465030" y="3073200"/>
            <a:ext cx="3918745" cy="18430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8E09A488-02F2-295C-3EE3-588CD997DACC}"/>
              </a:ext>
            </a:extLst>
          </p:cNvPr>
          <p:cNvCxnSpPr>
            <a:cxnSpLocks/>
          </p:cNvCxnSpPr>
          <p:nvPr/>
        </p:nvCxnSpPr>
        <p:spPr>
          <a:xfrm flipH="1">
            <a:off x="2476336" y="1877362"/>
            <a:ext cx="3150748" cy="1209583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38B227E-168E-7643-F760-174D1BF7F3A6}"/>
              </a:ext>
            </a:extLst>
          </p:cNvPr>
          <p:cNvCxnSpPr>
            <a:cxnSpLocks/>
          </p:cNvCxnSpPr>
          <p:nvPr/>
        </p:nvCxnSpPr>
        <p:spPr>
          <a:xfrm>
            <a:off x="5879084" y="1894358"/>
            <a:ext cx="504691" cy="1192587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BABEB454-2520-89BA-E565-B89C5B51483C}"/>
              </a:ext>
            </a:extLst>
          </p:cNvPr>
          <p:cNvCxnSpPr>
            <a:cxnSpLocks/>
          </p:cNvCxnSpPr>
          <p:nvPr/>
        </p:nvCxnSpPr>
        <p:spPr>
          <a:xfrm flipH="1">
            <a:off x="4478196" y="2138892"/>
            <a:ext cx="1157355" cy="926243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99E4F356-4B33-E205-A131-9F4DC65BC4B9}"/>
              </a:ext>
            </a:extLst>
          </p:cNvPr>
          <p:cNvSpPr/>
          <p:nvPr/>
        </p:nvSpPr>
        <p:spPr>
          <a:xfrm>
            <a:off x="4355979" y="3363184"/>
            <a:ext cx="479591" cy="2267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6989644-166B-1B7A-D7BF-D3AEEE47DD6A}"/>
              </a:ext>
            </a:extLst>
          </p:cNvPr>
          <p:cNvSpPr/>
          <p:nvPr/>
        </p:nvSpPr>
        <p:spPr>
          <a:xfrm>
            <a:off x="3267581" y="2650279"/>
            <a:ext cx="183009" cy="1903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115AC98F-B6AD-D6C7-DED9-EBFCA1D7F46A}"/>
              </a:ext>
            </a:extLst>
          </p:cNvPr>
          <p:cNvSpPr/>
          <p:nvPr/>
        </p:nvSpPr>
        <p:spPr>
          <a:xfrm>
            <a:off x="5983011" y="1817158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7405D8B3-16BF-EC20-A07C-A3F61FB9487D}"/>
              </a:ext>
            </a:extLst>
          </p:cNvPr>
          <p:cNvSpPr/>
          <p:nvPr/>
        </p:nvSpPr>
        <p:spPr>
          <a:xfrm>
            <a:off x="5661277" y="3331479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71A88D17-4EEC-DDC1-D546-B1C51BD452BC}"/>
              </a:ext>
            </a:extLst>
          </p:cNvPr>
          <p:cNvSpPr/>
          <p:nvPr/>
        </p:nvSpPr>
        <p:spPr>
          <a:xfrm>
            <a:off x="4424402" y="3672983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66EB2D0-48C2-4C7D-C50F-3D53FB983130}"/>
              </a:ext>
            </a:extLst>
          </p:cNvPr>
          <p:cNvSpPr/>
          <p:nvPr/>
        </p:nvSpPr>
        <p:spPr>
          <a:xfrm>
            <a:off x="6087182" y="3405950"/>
            <a:ext cx="296593" cy="2100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C6EE68CB-B1ED-4467-22DD-44FB4D95065A}"/>
              </a:ext>
            </a:extLst>
          </p:cNvPr>
          <p:cNvSpPr/>
          <p:nvPr/>
        </p:nvSpPr>
        <p:spPr>
          <a:xfrm>
            <a:off x="5718217" y="4524066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4</a:t>
            </a:r>
          </a:p>
        </p:txBody>
      </p:sp>
      <p:pic>
        <p:nvPicPr>
          <p:cNvPr id="27" name="Image 26">
            <a:extLst>
              <a:ext uri="{FF2B5EF4-FFF2-40B4-BE49-F238E27FC236}">
                <a16:creationId xmlns:a16="http://schemas.microsoft.com/office/drawing/2014/main" id="{D413A6CF-45CC-AC9C-777D-B79F94B8F9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94049" y="1433933"/>
            <a:ext cx="4410691" cy="126700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0A46395E-A8B1-3C91-7E8F-86BAD345212D}"/>
              </a:ext>
            </a:extLst>
          </p:cNvPr>
          <p:cNvSpPr/>
          <p:nvPr/>
        </p:nvSpPr>
        <p:spPr>
          <a:xfrm>
            <a:off x="10568834" y="2012892"/>
            <a:ext cx="438255" cy="4102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148414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7473" y="853960"/>
            <a:ext cx="2552700" cy="486727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788817" y="3987538"/>
            <a:ext cx="292230" cy="725864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5081047" y="3940404"/>
            <a:ext cx="2071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/>
              <a:t>Poignée</a:t>
            </a:r>
          </a:p>
        </p:txBody>
      </p:sp>
    </p:spTree>
    <p:extLst>
      <p:ext uri="{BB962C8B-B14F-4D97-AF65-F5344CB8AC3E}">
        <p14:creationId xmlns:p14="http://schemas.microsoft.com/office/powerpoint/2010/main" val="36998571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7275" y="754336"/>
            <a:ext cx="6856428" cy="5104230"/>
          </a:xfrm>
          <a:prstGeom prst="rect">
            <a:avLst/>
          </a:prstGeom>
          <a:ln w="57150">
            <a:noFill/>
          </a:ln>
        </p:spPr>
      </p:pic>
      <p:sp>
        <p:nvSpPr>
          <p:cNvPr id="6" name="Rectangle 5"/>
          <p:cNvSpPr/>
          <p:nvPr/>
        </p:nvSpPr>
        <p:spPr>
          <a:xfrm>
            <a:off x="2347275" y="4515439"/>
            <a:ext cx="1838226" cy="134312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/>
          <p:cNvSpPr/>
          <p:nvPr/>
        </p:nvSpPr>
        <p:spPr>
          <a:xfrm>
            <a:off x="6260970" y="1311897"/>
            <a:ext cx="827987" cy="32836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Flèche droite 9"/>
          <p:cNvSpPr/>
          <p:nvPr/>
        </p:nvSpPr>
        <p:spPr>
          <a:xfrm>
            <a:off x="5033914" y="1188563"/>
            <a:ext cx="1160920" cy="575035"/>
          </a:xfrm>
          <a:prstGeom prst="rightArrow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Flèche droite 10"/>
          <p:cNvSpPr/>
          <p:nvPr/>
        </p:nvSpPr>
        <p:spPr>
          <a:xfrm rot="5400000">
            <a:off x="2685927" y="3599394"/>
            <a:ext cx="1160920" cy="575035"/>
          </a:xfrm>
          <a:prstGeom prst="rightArrow">
            <a:avLst/>
          </a:prstGeom>
          <a:solidFill>
            <a:srgbClr val="FF0000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797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376B8-ECC4-70E8-E9F8-EC950DF041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3A901B42-0BEB-FAD4-81E8-93A8F3DAB65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284" t="3584" r="1037" b="62379"/>
          <a:stretch>
            <a:fillRect/>
          </a:stretch>
        </p:blipFill>
        <p:spPr>
          <a:xfrm>
            <a:off x="5726429" y="937260"/>
            <a:ext cx="3406141" cy="1737360"/>
          </a:xfrm>
          <a:prstGeom prst="rect">
            <a:avLst/>
          </a:prstGeom>
          <a:ln w="57150"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A8603A-A02F-A27F-4F9B-39C38608B286}"/>
              </a:ext>
            </a:extLst>
          </p:cNvPr>
          <p:cNvSpPr/>
          <p:nvPr/>
        </p:nvSpPr>
        <p:spPr>
          <a:xfrm>
            <a:off x="8252459" y="1266176"/>
            <a:ext cx="342901" cy="3683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3946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D9EAE4D-5F06-E00B-2DAC-5A7D63FC72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955" t="10438" b="82097"/>
          <a:stretch/>
        </p:blipFill>
        <p:spPr>
          <a:xfrm>
            <a:off x="1317898" y="1536700"/>
            <a:ext cx="9556204" cy="1473200"/>
          </a:xfrm>
          <a:prstGeom prst="rect">
            <a:avLst/>
          </a:prstGeom>
          <a:ln w="57150">
            <a:noFill/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AD1C4BB-6560-99E8-A410-47BBEE5DFA01}"/>
              </a:ext>
            </a:extLst>
          </p:cNvPr>
          <p:cNvSpPr/>
          <p:nvPr/>
        </p:nvSpPr>
        <p:spPr>
          <a:xfrm>
            <a:off x="6260970" y="1689100"/>
            <a:ext cx="1117730" cy="109599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60694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Une image contenant capture d’écran, texte, logiciel, Logiciel multimédia&#10;&#10;Description générée automatiquement">
            <a:extLst>
              <a:ext uri="{FF2B5EF4-FFF2-40B4-BE49-F238E27FC236}">
                <a16:creationId xmlns:a16="http://schemas.microsoft.com/office/drawing/2014/main" id="{D6BADEB4-A04E-859A-381D-2C9D4C0044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6478" y="2120900"/>
            <a:ext cx="5479044" cy="26162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E938482-7398-6554-0DE7-A635B707BCB5}"/>
              </a:ext>
            </a:extLst>
          </p:cNvPr>
          <p:cNvSpPr/>
          <p:nvPr/>
        </p:nvSpPr>
        <p:spPr>
          <a:xfrm>
            <a:off x="5943600" y="2463801"/>
            <a:ext cx="698500" cy="2921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7117C4B-097C-DD30-E8EE-270C328125D8}"/>
              </a:ext>
            </a:extLst>
          </p:cNvPr>
          <p:cNvSpPr/>
          <p:nvPr/>
        </p:nvSpPr>
        <p:spPr>
          <a:xfrm>
            <a:off x="8394570" y="2463801"/>
            <a:ext cx="432000" cy="43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17F125A8-BFDA-727B-2740-FCDD27E84D76}"/>
              </a:ext>
            </a:extLst>
          </p:cNvPr>
          <p:cNvSpPr/>
          <p:nvPr/>
        </p:nvSpPr>
        <p:spPr>
          <a:xfrm>
            <a:off x="5553790" y="2434167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E7C94EED-50BA-1684-2650-3122DFAFB588}"/>
              </a:ext>
            </a:extLst>
          </p:cNvPr>
          <p:cNvSpPr/>
          <p:nvPr/>
        </p:nvSpPr>
        <p:spPr>
          <a:xfrm>
            <a:off x="7890933" y="2518934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3BBD06-540E-AD7A-ECF1-FD802FA0434F}"/>
              </a:ext>
            </a:extLst>
          </p:cNvPr>
          <p:cNvSpPr/>
          <p:nvPr/>
        </p:nvSpPr>
        <p:spPr>
          <a:xfrm>
            <a:off x="8403522" y="4233334"/>
            <a:ext cx="432000" cy="43200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0F45497-8889-2952-75E0-71A8FCE8E3B8}"/>
              </a:ext>
            </a:extLst>
          </p:cNvPr>
          <p:cNvSpPr/>
          <p:nvPr/>
        </p:nvSpPr>
        <p:spPr>
          <a:xfrm>
            <a:off x="7975599" y="4233334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87CF703-6AA2-610F-A5D5-F471291352D7}"/>
              </a:ext>
            </a:extLst>
          </p:cNvPr>
          <p:cNvSpPr/>
          <p:nvPr/>
        </p:nvSpPr>
        <p:spPr>
          <a:xfrm>
            <a:off x="3691467" y="2994783"/>
            <a:ext cx="1938866" cy="518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208B16A-8F88-DDC7-E4CA-08039410E3A2}"/>
              </a:ext>
            </a:extLst>
          </p:cNvPr>
          <p:cNvSpPr/>
          <p:nvPr/>
        </p:nvSpPr>
        <p:spPr>
          <a:xfrm>
            <a:off x="5774266" y="3067958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98545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age 9" descr="Une image contenant texte, capture d’écran, affichage, logiciel&#10;&#10;Le contenu généré par l’IA peut être incorrect.">
            <a:extLst>
              <a:ext uri="{FF2B5EF4-FFF2-40B4-BE49-F238E27FC236}">
                <a16:creationId xmlns:a16="http://schemas.microsoft.com/office/drawing/2014/main" id="{07460291-5DBD-0354-A821-0A88D6AE167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693655"/>
            <a:ext cx="3278292" cy="2524284"/>
          </a:xfrm>
          <a:prstGeom prst="rect">
            <a:avLst/>
          </a:prstGeom>
        </p:spPr>
      </p:pic>
      <p:pic>
        <p:nvPicPr>
          <p:cNvPr id="12" name="Image 11" descr="Une image contenant capture d’écran, texte, affichage, logiciel&#10;&#10;Le contenu généré par l’IA peut être incorrect.">
            <a:extLst>
              <a:ext uri="{FF2B5EF4-FFF2-40B4-BE49-F238E27FC236}">
                <a16:creationId xmlns:a16="http://schemas.microsoft.com/office/drawing/2014/main" id="{AAF797A9-BEA5-98A4-F3EA-B2344CEE91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3493" y="1987735"/>
            <a:ext cx="3743538" cy="2882523"/>
          </a:xfrm>
          <a:prstGeom prst="rect">
            <a:avLst/>
          </a:prstGeom>
        </p:spPr>
      </p:pic>
      <p:pic>
        <p:nvPicPr>
          <p:cNvPr id="8" name="Image 7" descr="Une image contenant texte, Appareils électroniques, capture d’écran, logiciel&#10;&#10;Le contenu généré par l’IA peut être incorrect.">
            <a:extLst>
              <a:ext uri="{FF2B5EF4-FFF2-40B4-BE49-F238E27FC236}">
                <a16:creationId xmlns:a16="http://schemas.microsoft.com/office/drawing/2014/main" id="{EB7B18E4-3294-3699-2CD6-152DCF0EC0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4" y="708486"/>
            <a:ext cx="3239769" cy="2494621"/>
          </a:xfrm>
          <a:prstGeom prst="rect">
            <a:avLst/>
          </a:prstGeom>
        </p:spPr>
      </p:pic>
      <p:pic>
        <p:nvPicPr>
          <p:cNvPr id="4" name="Image 3" descr="Une image contenant texte, capture d’écran, logiciel, affichage&#10;&#10;Le contenu généré par l’IA peut être incorrect.">
            <a:extLst>
              <a:ext uri="{FF2B5EF4-FFF2-40B4-BE49-F238E27FC236}">
                <a16:creationId xmlns:a16="http://schemas.microsoft.com/office/drawing/2014/main" id="{EC8D83A3-4C95-E706-3536-CB209A522E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467" y="3681032"/>
            <a:ext cx="3278292" cy="2442327"/>
          </a:xfrm>
          <a:prstGeom prst="rect">
            <a:avLst/>
          </a:prstGeom>
        </p:spPr>
      </p:pic>
      <p:pic>
        <p:nvPicPr>
          <p:cNvPr id="6" name="Image 5" descr="Une image contenant texte, capture d’écran, logiciel, affichage&#10;&#10;Le contenu généré par l’IA peut être incorrect.">
            <a:extLst>
              <a:ext uri="{FF2B5EF4-FFF2-40B4-BE49-F238E27FC236}">
                <a16:creationId xmlns:a16="http://schemas.microsoft.com/office/drawing/2014/main" id="{043EC701-43BF-520D-EE17-220B24DA2E6F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8763" y="3664548"/>
            <a:ext cx="3239769" cy="2494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906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du contenu 3" descr="Une image contenant texte, Appareils électroniques, capture d’écran, logiciel&#10;&#10;Le contenu généré par l’IA peut être incorrect.">
            <a:extLst>
              <a:ext uri="{FF2B5EF4-FFF2-40B4-BE49-F238E27FC236}">
                <a16:creationId xmlns:a16="http://schemas.microsoft.com/office/drawing/2014/main" id="{8492E0ED-C75E-5777-0149-4ADCCD45BC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139" y="1825625"/>
            <a:ext cx="5647721" cy="435133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0294765-F7C7-0118-110A-291B8175D70A}"/>
              </a:ext>
            </a:extLst>
          </p:cNvPr>
          <p:cNvSpPr/>
          <p:nvPr/>
        </p:nvSpPr>
        <p:spPr>
          <a:xfrm>
            <a:off x="7184261" y="2043417"/>
            <a:ext cx="231270" cy="2121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22781E-B99F-6B9A-CE5C-1A3DCF388E09}"/>
              </a:ext>
            </a:extLst>
          </p:cNvPr>
          <p:cNvSpPr/>
          <p:nvPr/>
        </p:nvSpPr>
        <p:spPr>
          <a:xfrm>
            <a:off x="4654420" y="3216897"/>
            <a:ext cx="2889379" cy="18123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647C9A77-24EE-B808-D7D9-26781FCB48F5}"/>
              </a:ext>
            </a:extLst>
          </p:cNvPr>
          <p:cNvCxnSpPr>
            <a:cxnSpLocks/>
          </p:cNvCxnSpPr>
          <p:nvPr/>
        </p:nvCxnSpPr>
        <p:spPr>
          <a:xfrm flipH="1">
            <a:off x="4654420" y="2043417"/>
            <a:ext cx="2529841" cy="117348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50727CB1-2832-2D32-EACE-6DE3DC693AE4}"/>
              </a:ext>
            </a:extLst>
          </p:cNvPr>
          <p:cNvCxnSpPr>
            <a:cxnSpLocks/>
          </p:cNvCxnSpPr>
          <p:nvPr/>
        </p:nvCxnSpPr>
        <p:spPr>
          <a:xfrm>
            <a:off x="7415531" y="2043417"/>
            <a:ext cx="128268" cy="1173480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4ABE7FF-BC1B-B6FE-F833-0121C1E6528E}"/>
              </a:ext>
            </a:extLst>
          </p:cNvPr>
          <p:cNvCxnSpPr>
            <a:cxnSpLocks/>
          </p:cNvCxnSpPr>
          <p:nvPr/>
        </p:nvCxnSpPr>
        <p:spPr>
          <a:xfrm flipH="1">
            <a:off x="5846857" y="2255520"/>
            <a:ext cx="1337404" cy="961377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E5FA9020-DB82-6585-E1C6-3739D6A1CA2D}"/>
              </a:ext>
            </a:extLst>
          </p:cNvPr>
          <p:cNvCxnSpPr>
            <a:cxnSpLocks/>
          </p:cNvCxnSpPr>
          <p:nvPr/>
        </p:nvCxnSpPr>
        <p:spPr>
          <a:xfrm>
            <a:off x="7415531" y="2255520"/>
            <a:ext cx="64134" cy="961377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B521291B-B804-7295-DB13-992FEF4C37F0}"/>
              </a:ext>
            </a:extLst>
          </p:cNvPr>
          <p:cNvSpPr/>
          <p:nvPr/>
        </p:nvSpPr>
        <p:spPr>
          <a:xfrm>
            <a:off x="6438900" y="3472624"/>
            <a:ext cx="1066798" cy="76282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20531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 descr="Une image contenant texte, capture d’écran, affichage, logiciel&#10;&#10;Le contenu généré par l’IA peut être incorrect.">
            <a:extLst>
              <a:ext uri="{FF2B5EF4-FFF2-40B4-BE49-F238E27FC236}">
                <a16:creationId xmlns:a16="http://schemas.microsoft.com/office/drawing/2014/main" id="{1A6E53F8-AE5C-4EF9-9DAF-6934C844720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3926" y="662425"/>
            <a:ext cx="4464474" cy="343764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7C4D587-C711-0FDA-5283-7847C8B0A27F}"/>
              </a:ext>
            </a:extLst>
          </p:cNvPr>
          <p:cNvSpPr/>
          <p:nvPr/>
        </p:nvSpPr>
        <p:spPr>
          <a:xfrm>
            <a:off x="5081141" y="816597"/>
            <a:ext cx="183009" cy="2184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69E83EE0-DF55-71D7-A602-A56D94886DF2}"/>
              </a:ext>
            </a:extLst>
          </p:cNvPr>
          <p:cNvCxnSpPr>
            <a:cxnSpLocks/>
          </p:cNvCxnSpPr>
          <p:nvPr/>
        </p:nvCxnSpPr>
        <p:spPr>
          <a:xfrm flipH="1">
            <a:off x="2617341" y="816597"/>
            <a:ext cx="2463800" cy="989832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256A3746-6214-CE67-DE58-04B2C39CF4E5}"/>
              </a:ext>
            </a:extLst>
          </p:cNvPr>
          <p:cNvSpPr/>
          <p:nvPr/>
        </p:nvSpPr>
        <p:spPr>
          <a:xfrm>
            <a:off x="2617341" y="1806429"/>
            <a:ext cx="2792859" cy="136222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3E6AA6FD-8244-171B-CC4C-8ED7E5EBDD51}"/>
              </a:ext>
            </a:extLst>
          </p:cNvPr>
          <p:cNvCxnSpPr>
            <a:cxnSpLocks/>
          </p:cNvCxnSpPr>
          <p:nvPr/>
        </p:nvCxnSpPr>
        <p:spPr>
          <a:xfrm flipH="1">
            <a:off x="4190382" y="1035050"/>
            <a:ext cx="890759" cy="771379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243CAB72-90C2-5725-4705-3BD204567E1A}"/>
              </a:ext>
            </a:extLst>
          </p:cNvPr>
          <p:cNvCxnSpPr>
            <a:cxnSpLocks/>
          </p:cNvCxnSpPr>
          <p:nvPr/>
        </p:nvCxnSpPr>
        <p:spPr>
          <a:xfrm>
            <a:off x="5264150" y="816597"/>
            <a:ext cx="146050" cy="989832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Connecteur droit 18">
            <a:extLst>
              <a:ext uri="{FF2B5EF4-FFF2-40B4-BE49-F238E27FC236}">
                <a16:creationId xmlns:a16="http://schemas.microsoft.com/office/drawing/2014/main" id="{45F7ACF8-85F2-C1C5-74EE-D92942C2ACA4}"/>
              </a:ext>
            </a:extLst>
          </p:cNvPr>
          <p:cNvCxnSpPr>
            <a:cxnSpLocks/>
          </p:cNvCxnSpPr>
          <p:nvPr/>
        </p:nvCxnSpPr>
        <p:spPr>
          <a:xfrm>
            <a:off x="5268218" y="1035050"/>
            <a:ext cx="52044" cy="771379"/>
          </a:xfrm>
          <a:prstGeom prst="line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1FB2E7C-210A-F0BE-B639-2791CB5186F8}"/>
              </a:ext>
            </a:extLst>
          </p:cNvPr>
          <p:cNvSpPr/>
          <p:nvPr/>
        </p:nvSpPr>
        <p:spPr>
          <a:xfrm>
            <a:off x="3906391" y="1997282"/>
            <a:ext cx="443359" cy="18747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2B242BF-4CDB-3FC8-7787-45F2BFF0CDCB}"/>
              </a:ext>
            </a:extLst>
          </p:cNvPr>
          <p:cNvSpPr/>
          <p:nvPr/>
        </p:nvSpPr>
        <p:spPr>
          <a:xfrm>
            <a:off x="3480371" y="2269888"/>
            <a:ext cx="297879" cy="28252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911F04-DA03-6723-8C2E-357AED43C556}"/>
              </a:ext>
            </a:extLst>
          </p:cNvPr>
          <p:cNvSpPr/>
          <p:nvPr/>
        </p:nvSpPr>
        <p:spPr>
          <a:xfrm>
            <a:off x="5175030" y="2222935"/>
            <a:ext cx="183009" cy="190329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A0932D4-F0FB-952F-B6E2-3611FE7F690D}"/>
              </a:ext>
            </a:extLst>
          </p:cNvPr>
          <p:cNvSpPr/>
          <p:nvPr/>
        </p:nvSpPr>
        <p:spPr>
          <a:xfrm>
            <a:off x="5175030" y="2016768"/>
            <a:ext cx="183009" cy="2061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B6D978A4-2C32-9750-7E7F-CD987F8CCB3D}"/>
              </a:ext>
            </a:extLst>
          </p:cNvPr>
          <p:cNvSpPr/>
          <p:nvPr/>
        </p:nvSpPr>
        <p:spPr>
          <a:xfrm>
            <a:off x="3106476" y="2250281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3C5FFCE3-47F0-3156-0062-9634F0DC7166}"/>
              </a:ext>
            </a:extLst>
          </p:cNvPr>
          <p:cNvSpPr/>
          <p:nvPr/>
        </p:nvSpPr>
        <p:spPr>
          <a:xfrm>
            <a:off x="5452744" y="2846916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Ellipse 27">
            <a:extLst>
              <a:ext uri="{FF2B5EF4-FFF2-40B4-BE49-F238E27FC236}">
                <a16:creationId xmlns:a16="http://schemas.microsoft.com/office/drawing/2014/main" id="{92C96220-501E-4BB9-11B4-92F5A7899A87}"/>
              </a:ext>
            </a:extLst>
          </p:cNvPr>
          <p:cNvSpPr/>
          <p:nvPr/>
        </p:nvSpPr>
        <p:spPr>
          <a:xfrm>
            <a:off x="4791580" y="2208461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2AAA61BF-8F35-278D-837F-6C9CB05B6D7A}"/>
              </a:ext>
            </a:extLst>
          </p:cNvPr>
          <p:cNvSpPr/>
          <p:nvPr/>
        </p:nvSpPr>
        <p:spPr>
          <a:xfrm>
            <a:off x="5457824" y="1958985"/>
            <a:ext cx="321734" cy="321734"/>
          </a:xfrm>
          <a:prstGeom prst="ellips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C7242C-DC34-43CF-AEC6-8D8CF124076C}"/>
              </a:ext>
            </a:extLst>
          </p:cNvPr>
          <p:cNvSpPr/>
          <p:nvPr/>
        </p:nvSpPr>
        <p:spPr>
          <a:xfrm>
            <a:off x="5190813" y="2912408"/>
            <a:ext cx="183009" cy="206168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0651507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Grand écran</PresentationFormat>
  <Paragraphs>21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11</cp:revision>
  <dcterms:created xsi:type="dcterms:W3CDTF">2024-04-11T07:29:17Z</dcterms:created>
  <dcterms:modified xsi:type="dcterms:W3CDTF">2025-06-30T05:10:14Z</dcterms:modified>
</cp:coreProperties>
</file>