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èze 6">
            <a:extLst>
              <a:ext uri="{FF2B5EF4-FFF2-40B4-BE49-F238E27FC236}">
                <a16:creationId xmlns:a16="http://schemas.microsoft.com/office/drawing/2014/main" id="{94A7DBB9-8B87-9DC4-24F3-1CDB08A2F6F4}"/>
              </a:ext>
            </a:extLst>
          </p:cNvPr>
          <p:cNvSpPr/>
          <p:nvPr/>
        </p:nvSpPr>
        <p:spPr>
          <a:xfrm>
            <a:off x="1046478" y="2455332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283DFF-C665-FE06-394D-8900BD8D333D}"/>
              </a:ext>
            </a:extLst>
          </p:cNvPr>
          <p:cNvCxnSpPr>
            <a:cxnSpLocks/>
          </p:cNvCxnSpPr>
          <p:nvPr/>
        </p:nvCxnSpPr>
        <p:spPr>
          <a:xfrm flipV="1">
            <a:off x="1300480" y="2455332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8FE66D-B1B8-8C6E-A5A0-3B376CC20652}"/>
              </a:ext>
            </a:extLst>
          </p:cNvPr>
          <p:cNvCxnSpPr>
            <a:cxnSpLocks/>
          </p:cNvCxnSpPr>
          <p:nvPr/>
        </p:nvCxnSpPr>
        <p:spPr>
          <a:xfrm flipV="1">
            <a:off x="2758440" y="2455331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BC7F03-45A9-256C-FE9A-4A6FF81CE7B7}"/>
              </a:ext>
            </a:extLst>
          </p:cNvPr>
          <p:cNvCxnSpPr>
            <a:cxnSpLocks/>
          </p:cNvCxnSpPr>
          <p:nvPr/>
        </p:nvCxnSpPr>
        <p:spPr>
          <a:xfrm>
            <a:off x="1041604" y="2455331"/>
            <a:ext cx="258876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/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blipFill>
                <a:blip r:embed="rId4"/>
                <a:stretch>
                  <a:fillRect l="-5797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/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blipFill>
                <a:blip r:embed="rId5"/>
                <a:stretch>
                  <a:fillRect l="-19355" r="-3226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/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blipFill>
                <a:blip r:embed="rId6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/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blipFill>
                <a:blip r:embed="rId7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FFD5E54C-DDA3-8521-8934-427E87C4C3C5}"/>
              </a:ext>
            </a:extLst>
          </p:cNvPr>
          <p:cNvSpPr/>
          <p:nvPr/>
        </p:nvSpPr>
        <p:spPr>
          <a:xfrm flipH="1">
            <a:off x="2164926" y="2552835"/>
            <a:ext cx="245531" cy="7749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 arrondi et coin rogné en haut 53">
            <a:extLst>
              <a:ext uri="{FF2B5EF4-FFF2-40B4-BE49-F238E27FC236}">
                <a16:creationId xmlns:a16="http://schemas.microsoft.com/office/drawing/2014/main" id="{8ACF5D38-E701-85DC-54CC-6CABE6CECED7}"/>
              </a:ext>
            </a:extLst>
          </p:cNvPr>
          <p:cNvSpPr/>
          <p:nvPr/>
        </p:nvSpPr>
        <p:spPr>
          <a:xfrm rot="16200000">
            <a:off x="1876670" y="2899871"/>
            <a:ext cx="812727" cy="245529"/>
          </a:xfrm>
          <a:prstGeom prst="snipRoundRect">
            <a:avLst>
              <a:gd name="adj1" fmla="val 0"/>
              <a:gd name="adj2" fmla="val 21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blipFill>
                <a:blip r:embed="rId3"/>
                <a:stretch>
                  <a:fillRect l="-14516" r="-14516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4D29DE-07AE-54C5-6A09-E9D689E08591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9654" y="2427407"/>
            <a:ext cx="0" cy="100159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F89BA12-3F57-66FC-435A-9790022B0118}"/>
              </a:ext>
            </a:extLst>
          </p:cNvPr>
          <p:cNvSpPr/>
          <p:nvPr/>
        </p:nvSpPr>
        <p:spPr>
          <a:xfrm>
            <a:off x="1046480" y="2382700"/>
            <a:ext cx="1800000" cy="330200"/>
          </a:xfrm>
          <a:custGeom>
            <a:avLst/>
            <a:gdLst>
              <a:gd name="connsiteX0" fmla="*/ 0 w 1744134"/>
              <a:gd name="connsiteY0" fmla="*/ 636515 h 636515"/>
              <a:gd name="connsiteX1" fmla="*/ 474134 w 1744134"/>
              <a:gd name="connsiteY1" fmla="*/ 1515 h 636515"/>
              <a:gd name="connsiteX2" fmla="*/ 1083734 w 1744134"/>
              <a:gd name="connsiteY2" fmla="*/ 450248 h 636515"/>
              <a:gd name="connsiteX3" fmla="*/ 1557867 w 1744134"/>
              <a:gd name="connsiteY3" fmla="*/ 145448 h 636515"/>
              <a:gd name="connsiteX4" fmla="*/ 1744134 w 1744134"/>
              <a:gd name="connsiteY4" fmla="*/ 86181 h 63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134" h="636515">
                <a:moveTo>
                  <a:pt x="0" y="636515"/>
                </a:moveTo>
                <a:cubicBezTo>
                  <a:pt x="146756" y="334537"/>
                  <a:pt x="293512" y="32559"/>
                  <a:pt x="474134" y="1515"/>
                </a:cubicBezTo>
                <a:cubicBezTo>
                  <a:pt x="654756" y="-29529"/>
                  <a:pt x="903112" y="426259"/>
                  <a:pt x="1083734" y="450248"/>
                </a:cubicBezTo>
                <a:cubicBezTo>
                  <a:pt x="1264356" y="474237"/>
                  <a:pt x="1447800" y="206126"/>
                  <a:pt x="1557867" y="145448"/>
                </a:cubicBezTo>
                <a:cubicBezTo>
                  <a:pt x="1667934" y="84770"/>
                  <a:pt x="1706034" y="85475"/>
                  <a:pt x="1744134" y="8618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A69997A-B4BB-3B9D-DB19-174F220F56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164927" y="2616272"/>
            <a:ext cx="0" cy="821195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/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blipFill>
                <a:blip r:embed="rId4"/>
                <a:stretch>
                  <a:fillRect l="-1818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/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648722-E4E7-761D-FE10-FB469EEA76E1}"/>
              </a:ext>
            </a:extLst>
          </p:cNvPr>
          <p:cNvCxnSpPr>
            <a:cxnSpLocks/>
          </p:cNvCxnSpPr>
          <p:nvPr/>
        </p:nvCxnSpPr>
        <p:spPr>
          <a:xfrm>
            <a:off x="2410461" y="2556267"/>
            <a:ext cx="0" cy="881199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070E307-F1B0-C942-09C8-9E3A44190137}"/>
              </a:ext>
            </a:extLst>
          </p:cNvPr>
          <p:cNvCxnSpPr>
            <a:cxnSpLocks/>
          </p:cNvCxnSpPr>
          <p:nvPr/>
        </p:nvCxnSpPr>
        <p:spPr>
          <a:xfrm>
            <a:off x="2302368" y="3256088"/>
            <a:ext cx="651152" cy="67602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/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blipFill>
                <a:blip r:embed="rId6"/>
                <a:stretch>
                  <a:fillRect l="-9836" r="-1639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/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blipFill>
                <a:blip r:embed="rId7"/>
                <a:stretch>
                  <a:fillRect l="-8824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/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blipFill>
                <a:blip r:embed="rId8"/>
                <a:stretch>
                  <a:fillRect l="-13514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/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rapèze 52">
            <a:extLst>
              <a:ext uri="{FF2B5EF4-FFF2-40B4-BE49-F238E27FC236}">
                <a16:creationId xmlns:a16="http://schemas.microsoft.com/office/drawing/2014/main" id="{F09634BB-9CBA-FB01-D468-B7D092645A28}"/>
              </a:ext>
            </a:extLst>
          </p:cNvPr>
          <p:cNvSpPr/>
          <p:nvPr/>
        </p:nvSpPr>
        <p:spPr>
          <a:xfrm>
            <a:off x="5572273" y="2282421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6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FFD5E54C-DDA3-8521-8934-427E87C4C3C5}"/>
              </a:ext>
            </a:extLst>
          </p:cNvPr>
          <p:cNvSpPr/>
          <p:nvPr/>
        </p:nvSpPr>
        <p:spPr>
          <a:xfrm flipH="1">
            <a:off x="2164926" y="2552835"/>
            <a:ext cx="245531" cy="7749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 arrondi et coin rogné en haut 53">
            <a:extLst>
              <a:ext uri="{FF2B5EF4-FFF2-40B4-BE49-F238E27FC236}">
                <a16:creationId xmlns:a16="http://schemas.microsoft.com/office/drawing/2014/main" id="{8ACF5D38-E701-85DC-54CC-6CABE6CECED7}"/>
              </a:ext>
            </a:extLst>
          </p:cNvPr>
          <p:cNvSpPr/>
          <p:nvPr/>
        </p:nvSpPr>
        <p:spPr>
          <a:xfrm rot="16200000">
            <a:off x="1876670" y="2899871"/>
            <a:ext cx="812727" cy="245529"/>
          </a:xfrm>
          <a:prstGeom prst="snipRoundRect">
            <a:avLst>
              <a:gd name="adj1" fmla="val 0"/>
              <a:gd name="adj2" fmla="val 21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4D29DE-07AE-54C5-6A09-E9D689E08591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9654" y="2427407"/>
            <a:ext cx="0" cy="100159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F89BA12-3F57-66FC-435A-9790022B0118}"/>
              </a:ext>
            </a:extLst>
          </p:cNvPr>
          <p:cNvSpPr/>
          <p:nvPr/>
        </p:nvSpPr>
        <p:spPr>
          <a:xfrm>
            <a:off x="1046480" y="2382700"/>
            <a:ext cx="1800000" cy="330200"/>
          </a:xfrm>
          <a:custGeom>
            <a:avLst/>
            <a:gdLst>
              <a:gd name="connsiteX0" fmla="*/ 0 w 1744134"/>
              <a:gd name="connsiteY0" fmla="*/ 636515 h 636515"/>
              <a:gd name="connsiteX1" fmla="*/ 474134 w 1744134"/>
              <a:gd name="connsiteY1" fmla="*/ 1515 h 636515"/>
              <a:gd name="connsiteX2" fmla="*/ 1083734 w 1744134"/>
              <a:gd name="connsiteY2" fmla="*/ 450248 h 636515"/>
              <a:gd name="connsiteX3" fmla="*/ 1557867 w 1744134"/>
              <a:gd name="connsiteY3" fmla="*/ 145448 h 636515"/>
              <a:gd name="connsiteX4" fmla="*/ 1744134 w 1744134"/>
              <a:gd name="connsiteY4" fmla="*/ 86181 h 63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134" h="636515">
                <a:moveTo>
                  <a:pt x="0" y="636515"/>
                </a:moveTo>
                <a:cubicBezTo>
                  <a:pt x="146756" y="334537"/>
                  <a:pt x="293512" y="32559"/>
                  <a:pt x="474134" y="1515"/>
                </a:cubicBezTo>
                <a:cubicBezTo>
                  <a:pt x="654756" y="-29529"/>
                  <a:pt x="903112" y="426259"/>
                  <a:pt x="1083734" y="450248"/>
                </a:cubicBezTo>
                <a:cubicBezTo>
                  <a:pt x="1264356" y="474237"/>
                  <a:pt x="1447800" y="206126"/>
                  <a:pt x="1557867" y="145448"/>
                </a:cubicBezTo>
                <a:cubicBezTo>
                  <a:pt x="1667934" y="84770"/>
                  <a:pt x="1706034" y="85475"/>
                  <a:pt x="1744134" y="8618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A69997A-B4BB-3B9D-DB19-174F220F56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164927" y="2616272"/>
            <a:ext cx="0" cy="821195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/>
              <p:nvPr/>
            </p:nvSpPr>
            <p:spPr>
              <a:xfrm>
                <a:off x="2077073" y="3437466"/>
                <a:ext cx="166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73" y="3437466"/>
                <a:ext cx="166392" cy="215444"/>
              </a:xfrm>
              <a:prstGeom prst="rect">
                <a:avLst/>
              </a:prstGeom>
              <a:blipFill>
                <a:blip r:embed="rId4"/>
                <a:stretch>
                  <a:fillRect l="-25926" r="-370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/>
              <p:nvPr/>
            </p:nvSpPr>
            <p:spPr>
              <a:xfrm>
                <a:off x="1102131" y="2678974"/>
                <a:ext cx="957634" cy="55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31" y="2678974"/>
                <a:ext cx="957634" cy="554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648722-E4E7-761D-FE10-FB469EEA76E1}"/>
              </a:ext>
            </a:extLst>
          </p:cNvPr>
          <p:cNvCxnSpPr>
            <a:cxnSpLocks/>
          </p:cNvCxnSpPr>
          <p:nvPr/>
        </p:nvCxnSpPr>
        <p:spPr>
          <a:xfrm>
            <a:off x="2410461" y="2556267"/>
            <a:ext cx="0" cy="881199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/>
              <p:nvPr/>
            </p:nvSpPr>
            <p:spPr>
              <a:xfrm>
                <a:off x="2310334" y="3434096"/>
                <a:ext cx="3363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334" y="3434096"/>
                <a:ext cx="336311" cy="215444"/>
              </a:xfrm>
              <a:prstGeom prst="rect">
                <a:avLst/>
              </a:prstGeom>
              <a:blipFill>
                <a:blip r:embed="rId6"/>
                <a:stretch>
                  <a:fillRect l="-12727" r="-3636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/>
              <p:nvPr/>
            </p:nvSpPr>
            <p:spPr>
              <a:xfrm>
                <a:off x="2267677" y="2230589"/>
                <a:ext cx="3644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77" y="2230589"/>
                <a:ext cx="364459" cy="215444"/>
              </a:xfrm>
              <a:prstGeom prst="rect">
                <a:avLst/>
              </a:prstGeom>
              <a:blipFill>
                <a:blip r:embed="rId7"/>
                <a:stretch>
                  <a:fillRect l="-8333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/>
              <p:nvPr/>
            </p:nvSpPr>
            <p:spPr>
              <a:xfrm>
                <a:off x="1937189" y="2293921"/>
                <a:ext cx="1945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89" y="2293921"/>
                <a:ext cx="194540" cy="215444"/>
              </a:xfrm>
              <a:prstGeom prst="rect">
                <a:avLst/>
              </a:prstGeom>
              <a:blipFill>
                <a:blip r:embed="rId8"/>
                <a:stretch>
                  <a:fillRect l="-15625" r="-3125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/>
              <p:nvPr/>
            </p:nvSpPr>
            <p:spPr>
              <a:xfrm>
                <a:off x="4420226" y="4542036"/>
                <a:ext cx="3561295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26" y="4542036"/>
                <a:ext cx="3561295" cy="6737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rapèze 52">
            <a:extLst>
              <a:ext uri="{FF2B5EF4-FFF2-40B4-BE49-F238E27FC236}">
                <a16:creationId xmlns:a16="http://schemas.microsoft.com/office/drawing/2014/main" id="{F09634BB-9CBA-FB01-D468-B7D092645A28}"/>
              </a:ext>
            </a:extLst>
          </p:cNvPr>
          <p:cNvSpPr/>
          <p:nvPr/>
        </p:nvSpPr>
        <p:spPr>
          <a:xfrm>
            <a:off x="5572273" y="2282421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428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2023-01-07T06:53:44Z</dcterms:created>
  <dcterms:modified xsi:type="dcterms:W3CDTF">2023-11-29T20:11:43Z</dcterms:modified>
</cp:coreProperties>
</file>