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1516" y="-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7D40C-50AF-AB70-C29E-683AB883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5EFA9-0E08-2433-F59C-12BE998A0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B61BC-DAFA-A621-B799-0585FD2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B660E-4D39-573F-FEBB-A1777E46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B94B0-BAFF-2ABA-3D91-471A4DD8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3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E8F67-EC29-4E70-A68B-00E98E60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04D58-BCE2-C740-9123-7EEBC5F9E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02FF1-F9E7-3E6A-0F7C-182B289D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1AA18-E160-FB33-3A64-93B2097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D8180-60DD-5A13-90A6-7AA9F95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4BFEA1-3FAD-ED79-1389-E3DE4D1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7F807-6D58-E433-0D5E-89A56660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45ABD-0680-17CB-9EAF-0E471117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A809B-DED7-9D8B-E5D8-9820C214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2A337-3083-F4B7-81EC-52C9CAB7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2DBE-D81D-887A-60C4-9C2B64E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69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D2E30D-FD55-C745-13AE-3A3E96A0A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87BF72-DA12-1A13-7EE6-D541CA42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D2AA5-E392-98DF-7E26-2329345E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09943-6B2D-6808-9435-0F5A1C02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8A6C9-C2B2-A471-EF76-25E21736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3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E49B9-3322-9FB8-3472-1BCA8869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E06A0-E8D6-209C-803E-A06B7D7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576E6-5D90-D57E-A0CF-71BFEC50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15A94-A688-584D-303A-B543BF72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00C25-0CAE-1C76-D2D5-8415C71F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9925B-71BC-8472-9220-5A981368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2CA44-EE35-3BEA-07FF-5B5FF0D3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310FF-CF5B-711B-27D4-D4EBD48E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3BA91-04D4-2020-177E-2200F029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4BCB-ADAF-102E-0F3A-F139814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6F741-C4CB-EEDD-5464-8C30F8BA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6E75E-2E9B-27AF-634F-B438C1B6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EB1F0-3253-9250-6E78-AF91B1A48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4E8B0-C760-C471-D11B-58A0415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58280-1C81-9A4C-28C6-1B1A9174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86209-7FE1-05C0-76DC-10F6F30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87B3E-F666-6163-657D-8DE824F0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9FB61-2275-8D2A-A129-E8E7F341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717E44-49D2-1B7F-7828-9DBFFAF9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4EB057-9476-0A31-966F-B65B0F79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BE989-DD28-11D5-F328-AA65DEB63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59B02B-912C-951A-90B1-E58E4A4E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1FAB56-2FD7-4F6B-A41B-95EC5A62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04B617-B457-263C-49E8-9A43E602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0D676-BD9C-367C-95DF-F26FDB7F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529B7E-AE27-BCC5-727B-11D1CC2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DB0E75-9ECA-89BF-AC06-EDA6E87A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A3294-EF53-000A-8FBA-A26EAA5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4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vector isometric grid graph paper accented every 5 steps A4 landscape oriented background - 82183162">
            <a:extLst>
              <a:ext uri="{FF2B5EF4-FFF2-40B4-BE49-F238E27FC236}">
                <a16:creationId xmlns:a16="http://schemas.microsoft.com/office/drawing/2014/main" id="{3930C49E-91D6-34C6-8D93-D6194F7793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0"/>
            <a:ext cx="9504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61F418-F858-4E3A-61E8-7298626542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58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1D6E8-B745-9616-AE3C-3FF5F3D1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ADDB9-3AE8-3D17-6985-DDDD3DBF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FA72E4-C81F-A6A9-27A7-D57A9AA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779FD-7EA4-8E4B-A877-1D1BC6D4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248A2-24A4-AF23-16C3-38058EF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B49DC5-D5DC-3F2C-222B-A41F41A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2E88B4-72F6-0103-CBD7-17A06B69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60FAC6-69E5-66C6-736D-926B1470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6A106B-6526-39E2-AF5D-BADD0DCA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A246-1026-46AD-AFCC-0ACF25FECB60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991C4-DDD8-2B1F-9694-24887C5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C7D96-BE2E-F99F-A7B3-DD1D1A27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9904B-5DE2-63D0-AFBA-5ADF85AB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83EE-8BC6-6E97-2AC3-F48D8E83E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2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ylindre 11">
            <a:extLst>
              <a:ext uri="{FF2B5EF4-FFF2-40B4-BE49-F238E27FC236}">
                <a16:creationId xmlns:a16="http://schemas.microsoft.com/office/drawing/2014/main" id="{276DBD17-AA2A-7ED0-66E4-C17CB9E1773D}"/>
              </a:ext>
            </a:extLst>
          </p:cNvPr>
          <p:cNvSpPr/>
          <p:nvPr/>
        </p:nvSpPr>
        <p:spPr>
          <a:xfrm>
            <a:off x="4789298" y="24814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E149F8D-46A9-CD18-6AAE-E23FED44D588}"/>
              </a:ext>
            </a:extLst>
          </p:cNvPr>
          <p:cNvCxnSpPr>
            <a:cxnSpLocks/>
          </p:cNvCxnSpPr>
          <p:nvPr/>
        </p:nvCxnSpPr>
        <p:spPr>
          <a:xfrm flipV="1">
            <a:off x="5009531" y="2100910"/>
            <a:ext cx="1001801" cy="59652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295AB84-0DFB-6271-F97F-A59D965E0AA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97298" y="29134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BE70C6-5E5D-B49D-A3F3-C305D68237AD}"/>
              </a:ext>
            </a:extLst>
          </p:cNvPr>
          <p:cNvCxnSpPr>
            <a:cxnSpLocks/>
          </p:cNvCxnSpPr>
          <p:nvPr/>
        </p:nvCxnSpPr>
        <p:spPr>
          <a:xfrm flipV="1">
            <a:off x="6171996" y="1410929"/>
            <a:ext cx="1029523" cy="57879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5B3DE90-6AD8-0BAF-E3F7-F40896D87CA9}"/>
              </a:ext>
            </a:extLst>
          </p:cNvPr>
          <p:cNvCxnSpPr>
            <a:cxnSpLocks/>
          </p:cNvCxnSpPr>
          <p:nvPr/>
        </p:nvCxnSpPr>
        <p:spPr>
          <a:xfrm>
            <a:off x="4897298" y="21971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ylindre 35">
            <a:extLst>
              <a:ext uri="{FF2B5EF4-FFF2-40B4-BE49-F238E27FC236}">
                <a16:creationId xmlns:a16="http://schemas.microsoft.com/office/drawing/2014/main" id="{E7BBE687-D8E0-558C-9965-CF917671589F}"/>
              </a:ext>
            </a:extLst>
          </p:cNvPr>
          <p:cNvSpPr/>
          <p:nvPr/>
        </p:nvSpPr>
        <p:spPr>
          <a:xfrm>
            <a:off x="7177667" y="11733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3A47ACE-B282-40CD-9A0F-83E486A781E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85667" y="16053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D32CA14-0E0F-FB9A-C0D5-02C6837240C7}"/>
              </a:ext>
            </a:extLst>
          </p:cNvPr>
          <p:cNvCxnSpPr>
            <a:cxnSpLocks/>
          </p:cNvCxnSpPr>
          <p:nvPr/>
        </p:nvCxnSpPr>
        <p:spPr>
          <a:xfrm>
            <a:off x="7285667" y="8890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E963D57A-0A89-6B81-2E20-5472DC3E6ACC}"/>
              </a:ext>
            </a:extLst>
          </p:cNvPr>
          <p:cNvSpPr/>
          <p:nvPr/>
        </p:nvSpPr>
        <p:spPr>
          <a:xfrm rot="336999">
            <a:off x="4111323" y="2046673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EB207EB5-DC3F-4E66-199A-FC6FCFB70BE2}"/>
              </a:ext>
            </a:extLst>
          </p:cNvPr>
          <p:cNvSpPr/>
          <p:nvPr/>
        </p:nvSpPr>
        <p:spPr>
          <a:xfrm rot="336999">
            <a:off x="6471608" y="768135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arallélogramme 57">
            <a:extLst>
              <a:ext uri="{FF2B5EF4-FFF2-40B4-BE49-F238E27FC236}">
                <a16:creationId xmlns:a16="http://schemas.microsoft.com/office/drawing/2014/main" id="{957AB0CC-4A7A-A79D-AD4C-9ABCFC1AA9EE}"/>
              </a:ext>
            </a:extLst>
          </p:cNvPr>
          <p:cNvSpPr/>
          <p:nvPr/>
        </p:nvSpPr>
        <p:spPr>
          <a:xfrm rot="16200000" flipV="1">
            <a:off x="5528112" y="1735076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36384F-68E8-E27A-FEC3-C23ABC553ABE}"/>
              </a:ext>
            </a:extLst>
          </p:cNvPr>
          <p:cNvGrpSpPr/>
          <p:nvPr/>
        </p:nvGrpSpPr>
        <p:grpSpPr>
          <a:xfrm>
            <a:off x="5676900" y="1818819"/>
            <a:ext cx="899790" cy="533789"/>
            <a:chOff x="5676900" y="1818819"/>
            <a:chExt cx="899790" cy="533789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065692CC-447B-D54E-A0F8-D7FBC9A1F4BD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E2A8FFB-AFC3-D8F5-1165-75AE9E69CD6E}"/>
                </a:ext>
              </a:extLst>
            </p:cNvPr>
            <p:cNvGrpSpPr/>
            <p:nvPr/>
          </p:nvGrpSpPr>
          <p:grpSpPr>
            <a:xfrm>
              <a:off x="5676900" y="1818819"/>
              <a:ext cx="899790" cy="533789"/>
              <a:chOff x="5676900" y="1818819"/>
              <a:chExt cx="899790" cy="533789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8B5DB70-9BFE-B5B1-8978-687F48A7E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50277" cy="20366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C28F26FD-582B-59E0-8AA6-7C8A01FF8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D5166EF9-AF30-25BB-EB84-B8755DFC3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4" name="Connecteur droit 1023">
                <a:extLst>
                  <a:ext uri="{FF2B5EF4-FFF2-40B4-BE49-F238E27FC236}">
                    <a16:creationId xmlns:a16="http://schemas.microsoft.com/office/drawing/2014/main" id="{FC6D1E2E-EB0A-5FAF-D8C3-6433B7382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A457060D-C6CC-89B6-4FDC-8930635BD36A}"/>
              </a:ext>
            </a:extLst>
          </p:cNvPr>
          <p:cNvCxnSpPr>
            <a:cxnSpLocks/>
          </p:cNvCxnSpPr>
          <p:nvPr/>
        </p:nvCxnSpPr>
        <p:spPr>
          <a:xfrm>
            <a:off x="4812587" y="2444603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257F35E3-836D-23A4-BA8C-D77C428D1C14}"/>
              </a:ext>
            </a:extLst>
          </p:cNvPr>
          <p:cNvCxnSpPr>
            <a:cxnSpLocks/>
          </p:cNvCxnSpPr>
          <p:nvPr/>
        </p:nvCxnSpPr>
        <p:spPr>
          <a:xfrm>
            <a:off x="4812587" y="2955778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8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2761828" y="2863227"/>
            <a:ext cx="659580" cy="444655"/>
            <a:chOff x="5676900" y="1818819"/>
            <a:chExt cx="659580" cy="444655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2BF01C7-E1FD-75C8-0B0A-EF5095B63B79}"/>
              </a:ext>
            </a:extLst>
          </p:cNvPr>
          <p:cNvGrpSpPr/>
          <p:nvPr/>
        </p:nvGrpSpPr>
        <p:grpSpPr>
          <a:xfrm>
            <a:off x="2693957" y="4890949"/>
            <a:ext cx="660879" cy="444655"/>
            <a:chOff x="5676900" y="1818819"/>
            <a:chExt cx="660879" cy="444655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B2DAFEB1-0679-7B9F-1268-ED2E9687DB2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D0FAEE8-A548-67F4-9D52-DC33FC91955E}"/>
                </a:ext>
              </a:extLst>
            </p:cNvPr>
            <p:cNvGrpSpPr/>
            <p:nvPr/>
          </p:nvGrpSpPr>
          <p:grpSpPr>
            <a:xfrm>
              <a:off x="5676900" y="1818819"/>
              <a:ext cx="660879" cy="444655"/>
              <a:chOff x="5676900" y="1818819"/>
              <a:chExt cx="660879" cy="444655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9500EE9-CA4B-2597-5344-A137E326F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1366" cy="64751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A8BCEF6-12DC-FCCD-1488-E92B81D601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A9F4F89A-88B9-3381-2A8E-99366DE61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EBCDD72-4638-BAC9-5E2A-7FA0C28E31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2ADC020-7997-ED16-AFCA-8E4AECE33BF4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3237874" y="2045928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AC51D9B-66A8-A3BA-EE6E-02379B840F45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123982" y="3198613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4504643" y="1798997"/>
            <a:ext cx="659580" cy="444655"/>
            <a:chOff x="5676900" y="1818819"/>
            <a:chExt cx="659580" cy="444655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4504643" y="3842922"/>
            <a:ext cx="659580" cy="444655"/>
            <a:chOff x="5676900" y="1818819"/>
            <a:chExt cx="659580" cy="44465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886EF6EF-5354-95E7-7982-3381ED97D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1DC0CC28-5287-D129-5B70-CFCD5FF8B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1BF40A8-A43A-CEA7-85B8-69675EEE3486}"/>
              </a:ext>
            </a:extLst>
          </p:cNvPr>
          <p:cNvCxnSpPr>
            <a:cxnSpLocks/>
          </p:cNvCxnSpPr>
          <p:nvPr/>
        </p:nvCxnSpPr>
        <p:spPr>
          <a:xfrm flipH="1" flipV="1">
            <a:off x="4923743" y="2170846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3211723" y="4098780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501C20AF-D3B1-4782-0E31-060E47D1055C}"/>
              </a:ext>
            </a:extLst>
          </p:cNvPr>
          <p:cNvSpPr/>
          <p:nvPr/>
        </p:nvSpPr>
        <p:spPr>
          <a:xfrm>
            <a:off x="2557439" y="2709833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EC55828-D8D3-9E33-56C3-4826F304F827}"/>
              </a:ext>
            </a:extLst>
          </p:cNvPr>
          <p:cNvSpPr/>
          <p:nvPr/>
        </p:nvSpPr>
        <p:spPr>
          <a:xfrm>
            <a:off x="2486472" y="471153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4307684" y="3673126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B7D52A1-0971-4D30-A344-2D3661A37811}"/>
              </a:ext>
            </a:extLst>
          </p:cNvPr>
          <p:cNvSpPr/>
          <p:nvPr/>
        </p:nvSpPr>
        <p:spPr>
          <a:xfrm>
            <a:off x="4295045" y="1645698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3" name="Parallélogramme 62">
            <a:extLst>
              <a:ext uri="{FF2B5EF4-FFF2-40B4-BE49-F238E27FC236}">
                <a16:creationId xmlns:a16="http://schemas.microsoft.com/office/drawing/2014/main" id="{EFDC5AAA-5C20-29C7-D667-1E94C6F194AB}"/>
              </a:ext>
            </a:extLst>
          </p:cNvPr>
          <p:cNvSpPr/>
          <p:nvPr/>
        </p:nvSpPr>
        <p:spPr>
          <a:xfrm rot="16200000" flipV="1">
            <a:off x="3621361" y="436819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A5563C5-3B3D-7169-D125-90061FE8F3FF}"/>
              </a:ext>
            </a:extLst>
          </p:cNvPr>
          <p:cNvCxnSpPr>
            <a:cxnSpLocks/>
          </p:cNvCxnSpPr>
          <p:nvPr/>
        </p:nvCxnSpPr>
        <p:spPr>
          <a:xfrm flipH="1" flipV="1">
            <a:off x="3777136" y="4467069"/>
            <a:ext cx="224593" cy="1305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45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6085840" y="4112332"/>
            <a:ext cx="867406" cy="500534"/>
            <a:chOff x="5676900" y="1818819"/>
            <a:chExt cx="867406" cy="500534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867406" cy="500534"/>
              <a:chOff x="5676900" y="1818819"/>
              <a:chExt cx="867406" cy="500534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17893" cy="170405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  <p:sp>
        <p:nvSpPr>
          <p:cNvPr id="14" name="Cylindre 13">
            <a:extLst>
              <a:ext uri="{FF2B5EF4-FFF2-40B4-BE49-F238E27FC236}">
                <a16:creationId xmlns:a16="http://schemas.microsoft.com/office/drawing/2014/main" id="{B2DAFEB1-0679-7B9F-1268-ED2E9687DB26}"/>
              </a:ext>
            </a:extLst>
          </p:cNvPr>
          <p:cNvSpPr/>
          <p:nvPr/>
        </p:nvSpPr>
        <p:spPr>
          <a:xfrm rot="7309303">
            <a:off x="5344552" y="2711926"/>
            <a:ext cx="216000" cy="432000"/>
          </a:xfrm>
          <a:prstGeom prst="can">
            <a:avLst>
              <a:gd name="adj" fmla="val 526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D0FAEE8-A548-67F4-9D52-DC33FC91955E}"/>
              </a:ext>
            </a:extLst>
          </p:cNvPr>
          <p:cNvGrpSpPr/>
          <p:nvPr/>
        </p:nvGrpSpPr>
        <p:grpSpPr>
          <a:xfrm>
            <a:off x="5033452" y="2684307"/>
            <a:ext cx="1769048" cy="1034829"/>
            <a:chOff x="5676900" y="1818819"/>
            <a:chExt cx="1769048" cy="1034829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9500EE9-CA4B-2597-5344-A137E326FBFA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H="1" flipV="1">
              <a:off x="6226413" y="2148948"/>
              <a:ext cx="1219535" cy="70470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5A8BCEF6-12DC-FCCD-1488-E92B81D601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6900" y="1818819"/>
              <a:ext cx="224593" cy="13058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9F4F89A-88B9-3381-2A8E-99366DE61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4666" y="2075134"/>
              <a:ext cx="127204" cy="18834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EBCDD72-4638-BAC9-5E2A-7FA0C28E3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7140" y="1856779"/>
              <a:ext cx="127204" cy="18834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5380982" y="3695228"/>
            <a:ext cx="712431" cy="475384"/>
            <a:chOff x="5624049" y="1788090"/>
            <a:chExt cx="712431" cy="475384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24049" y="1788090"/>
              <a:ext cx="712431" cy="475384"/>
              <a:chOff x="5624049" y="1788090"/>
              <a:chExt cx="712431" cy="475384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24049" y="1788090"/>
                <a:ext cx="277444" cy="161313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6717174" y="3627369"/>
            <a:ext cx="494730" cy="406695"/>
            <a:chOff x="5827140" y="1856779"/>
            <a:chExt cx="494730" cy="40669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827140" y="1856779"/>
              <a:ext cx="494730" cy="406695"/>
              <a:chOff x="5827140" y="1856779"/>
              <a:chExt cx="494730" cy="406695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5498802" y="3977248"/>
            <a:ext cx="340884" cy="19977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5880688" y="3571799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3C60B0E-8F00-AD0C-4EDB-35EB1BC7A0AA}"/>
              </a:ext>
            </a:extLst>
          </p:cNvPr>
          <p:cNvCxnSpPr>
            <a:cxnSpLocks/>
          </p:cNvCxnSpPr>
          <p:nvPr/>
        </p:nvCxnSpPr>
        <p:spPr>
          <a:xfrm flipH="1">
            <a:off x="6177799" y="4384952"/>
            <a:ext cx="293551" cy="172035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6" name="Parallélogramme 25">
            <a:extLst>
              <a:ext uri="{FF2B5EF4-FFF2-40B4-BE49-F238E27FC236}">
                <a16:creationId xmlns:a16="http://schemas.microsoft.com/office/drawing/2014/main" id="{71F8D9F4-557F-DC87-33D9-4C7DF789AFDE}"/>
              </a:ext>
            </a:extLst>
          </p:cNvPr>
          <p:cNvSpPr/>
          <p:nvPr/>
        </p:nvSpPr>
        <p:spPr>
          <a:xfrm rot="12600000" flipV="1">
            <a:off x="5358211" y="4393960"/>
            <a:ext cx="965674" cy="364196"/>
          </a:xfrm>
          <a:prstGeom prst="parallelogram">
            <a:avLst>
              <a:gd name="adj" fmla="val 5644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969CD62-A227-9E20-0DF2-B55E905E3DF7}"/>
              </a:ext>
            </a:extLst>
          </p:cNvPr>
          <p:cNvSpPr/>
          <p:nvPr/>
        </p:nvSpPr>
        <p:spPr>
          <a:xfrm>
            <a:off x="5779011" y="4510368"/>
            <a:ext cx="75308" cy="13326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F4E20E7-8E76-CDC1-6CBB-E27F3D7F5A79}"/>
              </a:ext>
            </a:extLst>
          </p:cNvPr>
          <p:cNvCxnSpPr>
            <a:cxnSpLocks/>
          </p:cNvCxnSpPr>
          <p:nvPr/>
        </p:nvCxnSpPr>
        <p:spPr>
          <a:xfrm flipV="1">
            <a:off x="5388113" y="3017520"/>
            <a:ext cx="0" cy="67770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80D4726D-76D2-CFE0-D5B3-16ED030A9453}"/>
              </a:ext>
            </a:extLst>
          </p:cNvPr>
          <p:cNvCxnSpPr>
            <a:cxnSpLocks/>
          </p:cNvCxnSpPr>
          <p:nvPr/>
        </p:nvCxnSpPr>
        <p:spPr>
          <a:xfrm flipH="1" flipV="1">
            <a:off x="6939248" y="3934955"/>
            <a:ext cx="0" cy="68807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C6441EEF-AA3D-3ACB-C9A1-5629008D65F6}"/>
              </a:ext>
            </a:extLst>
          </p:cNvPr>
          <p:cNvCxnSpPr>
            <a:cxnSpLocks/>
          </p:cNvCxnSpPr>
          <p:nvPr/>
        </p:nvCxnSpPr>
        <p:spPr>
          <a:xfrm flipH="1" flipV="1">
            <a:off x="7121523" y="3924795"/>
            <a:ext cx="260820" cy="151647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D9D095F-DD07-D664-96C1-FF6429C6AB13}"/>
              </a:ext>
            </a:extLst>
          </p:cNvPr>
          <p:cNvCxnSpPr>
            <a:cxnSpLocks/>
          </p:cNvCxnSpPr>
          <p:nvPr/>
        </p:nvCxnSpPr>
        <p:spPr>
          <a:xfrm>
            <a:off x="5033452" y="1864053"/>
            <a:ext cx="5668" cy="82025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" name="Cylindre 1">
            <a:extLst>
              <a:ext uri="{FF2B5EF4-FFF2-40B4-BE49-F238E27FC236}">
                <a16:creationId xmlns:a16="http://schemas.microsoft.com/office/drawing/2014/main" id="{D74B9C12-F758-966D-CFE9-125E47FAC129}"/>
              </a:ext>
            </a:extLst>
          </p:cNvPr>
          <p:cNvSpPr/>
          <p:nvPr/>
        </p:nvSpPr>
        <p:spPr>
          <a:xfrm rot="7309303">
            <a:off x="4989908" y="1559221"/>
            <a:ext cx="216000" cy="432000"/>
          </a:xfrm>
          <a:prstGeom prst="can">
            <a:avLst>
              <a:gd name="adj" fmla="val 526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4BAF615-7936-F7B7-A50B-E17547F29FDD}"/>
              </a:ext>
            </a:extLst>
          </p:cNvPr>
          <p:cNvCxnSpPr>
            <a:cxnSpLocks/>
          </p:cNvCxnSpPr>
          <p:nvPr/>
        </p:nvCxnSpPr>
        <p:spPr>
          <a:xfrm>
            <a:off x="7377320" y="3262999"/>
            <a:ext cx="5668" cy="82025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5" name="Cylindre 24">
            <a:extLst>
              <a:ext uri="{FF2B5EF4-FFF2-40B4-BE49-F238E27FC236}">
                <a16:creationId xmlns:a16="http://schemas.microsoft.com/office/drawing/2014/main" id="{92A01305-6F73-527C-84BF-C8556ED1202F}"/>
              </a:ext>
            </a:extLst>
          </p:cNvPr>
          <p:cNvSpPr/>
          <p:nvPr/>
        </p:nvSpPr>
        <p:spPr>
          <a:xfrm rot="7309303">
            <a:off x="7333776" y="2958167"/>
            <a:ext cx="216000" cy="432000"/>
          </a:xfrm>
          <a:prstGeom prst="can">
            <a:avLst>
              <a:gd name="adj" fmla="val 526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71A8FBC-3F23-07A2-9C77-520B910E5424}"/>
              </a:ext>
            </a:extLst>
          </p:cNvPr>
          <p:cNvCxnSpPr>
            <a:cxnSpLocks/>
          </p:cNvCxnSpPr>
          <p:nvPr/>
        </p:nvCxnSpPr>
        <p:spPr>
          <a:xfrm flipH="1" flipV="1">
            <a:off x="5281442" y="1889113"/>
            <a:ext cx="1976800" cy="117116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1997F7-F7A7-7F26-0ED6-BDE8DE580E03}"/>
              </a:ext>
            </a:extLst>
          </p:cNvPr>
          <p:cNvCxnSpPr>
            <a:cxnSpLocks/>
          </p:cNvCxnSpPr>
          <p:nvPr/>
        </p:nvCxnSpPr>
        <p:spPr>
          <a:xfrm flipH="1" flipV="1">
            <a:off x="7564617" y="3259549"/>
            <a:ext cx="194839" cy="1154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656C43F-5FD6-E1B8-8975-ECDCA6B94584}"/>
              </a:ext>
            </a:extLst>
          </p:cNvPr>
          <p:cNvCxnSpPr>
            <a:cxnSpLocks/>
          </p:cNvCxnSpPr>
          <p:nvPr/>
        </p:nvCxnSpPr>
        <p:spPr>
          <a:xfrm flipH="1" flipV="1">
            <a:off x="4715558" y="1550349"/>
            <a:ext cx="194839" cy="1154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862DD24-F64C-E8F1-AD6A-D602736EF848}"/>
              </a:ext>
            </a:extLst>
          </p:cNvPr>
          <p:cNvCxnSpPr>
            <a:cxnSpLocks/>
          </p:cNvCxnSpPr>
          <p:nvPr/>
        </p:nvCxnSpPr>
        <p:spPr>
          <a:xfrm flipH="1">
            <a:off x="4846795" y="1551528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EB3F146-6254-9C25-1BE5-04F03C19E8AE}"/>
              </a:ext>
            </a:extLst>
          </p:cNvPr>
          <p:cNvCxnSpPr>
            <a:cxnSpLocks/>
          </p:cNvCxnSpPr>
          <p:nvPr/>
        </p:nvCxnSpPr>
        <p:spPr>
          <a:xfrm flipH="1">
            <a:off x="5196045" y="1780128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E8960A7-F695-00B6-15F8-5F9019BDBDC0}"/>
              </a:ext>
            </a:extLst>
          </p:cNvPr>
          <p:cNvCxnSpPr>
            <a:cxnSpLocks/>
          </p:cNvCxnSpPr>
          <p:nvPr/>
        </p:nvCxnSpPr>
        <p:spPr>
          <a:xfrm flipH="1">
            <a:off x="7186686" y="2945245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2E01407-260E-A68F-17EA-7CCCB622B465}"/>
              </a:ext>
            </a:extLst>
          </p:cNvPr>
          <p:cNvCxnSpPr>
            <a:cxnSpLocks/>
          </p:cNvCxnSpPr>
          <p:nvPr/>
        </p:nvCxnSpPr>
        <p:spPr>
          <a:xfrm flipH="1">
            <a:off x="7530050" y="3186642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2" name="Parallélogramme 61">
            <a:extLst>
              <a:ext uri="{FF2B5EF4-FFF2-40B4-BE49-F238E27FC236}">
                <a16:creationId xmlns:a16="http://schemas.microsoft.com/office/drawing/2014/main" id="{70B3368D-D71A-E0E2-4EB4-499AC38364B2}"/>
              </a:ext>
            </a:extLst>
          </p:cNvPr>
          <p:cNvSpPr/>
          <p:nvPr/>
        </p:nvSpPr>
        <p:spPr>
          <a:xfrm rot="16200000" flipV="1">
            <a:off x="4559783" y="1451479"/>
            <a:ext cx="311550" cy="197740"/>
          </a:xfrm>
          <a:prstGeom prst="parallelogram">
            <a:avLst>
              <a:gd name="adj" fmla="val 6550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Parallélogramme 65">
            <a:extLst>
              <a:ext uri="{FF2B5EF4-FFF2-40B4-BE49-F238E27FC236}">
                <a16:creationId xmlns:a16="http://schemas.microsoft.com/office/drawing/2014/main" id="{160C211C-5C89-F578-3333-7FF2D182A640}"/>
              </a:ext>
            </a:extLst>
          </p:cNvPr>
          <p:cNvSpPr/>
          <p:nvPr/>
        </p:nvSpPr>
        <p:spPr>
          <a:xfrm rot="16200000" flipV="1">
            <a:off x="7676115" y="3307325"/>
            <a:ext cx="311550" cy="197740"/>
          </a:xfrm>
          <a:prstGeom prst="parallelogram">
            <a:avLst>
              <a:gd name="adj" fmla="val 6550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9A3A9E7-91AC-9EA6-2D12-FCA32A7C3C07}"/>
              </a:ext>
            </a:extLst>
          </p:cNvPr>
          <p:cNvSpPr/>
          <p:nvPr/>
        </p:nvSpPr>
        <p:spPr>
          <a:xfrm>
            <a:off x="5428798" y="2524259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843EEB-5EA5-B64A-1E86-E3BAD6B89642}"/>
              </a:ext>
            </a:extLst>
          </p:cNvPr>
          <p:cNvSpPr/>
          <p:nvPr/>
        </p:nvSpPr>
        <p:spPr>
          <a:xfrm>
            <a:off x="6189892" y="2136269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943723E-2F90-823C-5499-4F280EA6E898}"/>
              </a:ext>
            </a:extLst>
          </p:cNvPr>
          <p:cNvSpPr/>
          <p:nvPr/>
        </p:nvSpPr>
        <p:spPr>
          <a:xfrm>
            <a:off x="7453363" y="3894317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DA7AFC2-FCBD-4318-CAF0-7B3E9FFD39E5}"/>
              </a:ext>
            </a:extLst>
          </p:cNvPr>
          <p:cNvSpPr/>
          <p:nvPr/>
        </p:nvSpPr>
        <p:spPr>
          <a:xfrm>
            <a:off x="6979062" y="4556987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2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ED85DE3-F722-68B0-0125-999551EE204E}"/>
              </a:ext>
            </a:extLst>
          </p:cNvPr>
          <p:cNvSpPr/>
          <p:nvPr/>
        </p:nvSpPr>
        <p:spPr>
          <a:xfrm>
            <a:off x="5647675" y="4886432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3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F5D1E4B-2BFE-7EAF-3B94-81DA033DB51F}"/>
              </a:ext>
            </a:extLst>
          </p:cNvPr>
          <p:cNvCxnSpPr>
            <a:cxnSpLocks/>
          </p:cNvCxnSpPr>
          <p:nvPr/>
        </p:nvCxnSpPr>
        <p:spPr>
          <a:xfrm>
            <a:off x="7801334" y="3406195"/>
            <a:ext cx="1122533" cy="649891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E5B08B6-A0F4-4B9F-1DAC-42BA5C49C781}"/>
              </a:ext>
            </a:extLst>
          </p:cNvPr>
          <p:cNvCxnSpPr>
            <a:cxnSpLocks/>
          </p:cNvCxnSpPr>
          <p:nvPr/>
        </p:nvCxnSpPr>
        <p:spPr>
          <a:xfrm flipV="1">
            <a:off x="7831890" y="2616628"/>
            <a:ext cx="0" cy="836328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/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/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601B8E5-CDD3-5072-58D7-E2E99B06F1EA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7468139" y="3341428"/>
            <a:ext cx="462621" cy="302849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/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2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1563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13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2023-01-07T06:53:44Z</dcterms:created>
  <dcterms:modified xsi:type="dcterms:W3CDTF">2023-05-15T18:26:48Z</dcterms:modified>
</cp:coreProperties>
</file>