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9351-236F-44EC-95F0-B53CFFBC0C4C}" type="datetimeFigureOut">
              <a:rPr lang="fr-FR" smtClean="0"/>
              <a:t>09/04/2015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6FF7-9CB1-4061-B950-98AB253EA2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1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8643998" cy="1823917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3214" y="417398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Transformateur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316486" y="417398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Hacheur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2023214" y="4461980"/>
            <a:ext cx="29327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90782" y="417398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1665" y="3964784"/>
            <a:ext cx="1071570" cy="1035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TIBIA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500034" y="571479"/>
            <a:ext cx="6286545" cy="2500331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4348" y="1822119"/>
            <a:ext cx="1440000" cy="10715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s MRE Sortie de moteur et réducteur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86050" y="157711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algn="ctr"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Carte </a:t>
            </a:r>
            <a:r>
              <a:rPr lang="fr-FR" sz="1100" kern="0" dirty="0" err="1" smtClean="0">
                <a:solidFill>
                  <a:prstClr val="black"/>
                </a:solidFill>
              </a:rPr>
              <a:t>dsPic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4224350" y="1855172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ZoneTexte 77"/>
          <p:cNvSpPr txBox="1"/>
          <p:nvPr/>
        </p:nvSpPr>
        <p:spPr>
          <a:xfrm>
            <a:off x="7143371" y="160180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</a:t>
            </a:r>
            <a:r>
              <a:rPr lang="fr-FR" sz="1200" b="1" i="1" dirty="0" smtClean="0">
                <a:solidFill>
                  <a:schemeClr val="tx2"/>
                </a:solidFill>
              </a:rPr>
              <a:t>et </a:t>
            </a:r>
            <a:r>
              <a:rPr lang="fr-FR" sz="1200" b="1" i="1" dirty="0" smtClean="0">
                <a:solidFill>
                  <a:schemeClr val="tx2"/>
                </a:solidFill>
              </a:rPr>
              <a:t>venant de </a:t>
            </a:r>
            <a:r>
              <a:rPr lang="fr-FR" sz="1200" b="1" i="1" dirty="0" smtClean="0">
                <a:solidFill>
                  <a:schemeClr val="tx2"/>
                </a:solidFill>
              </a:rPr>
              <a:t>l’extérieur (PC)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5932731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220763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082263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5805264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14" name="Connecteur droit avec flèche 113"/>
          <p:cNvCxnSpPr>
            <a:endCxn id="65" idx="1"/>
          </p:cNvCxnSpPr>
          <p:nvPr/>
        </p:nvCxnSpPr>
        <p:spPr>
          <a:xfrm flipV="1">
            <a:off x="2476500" y="1865118"/>
            <a:ext cx="309550" cy="178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6" name="Connecteur droit avec flèche 125"/>
          <p:cNvCxnSpPr>
            <a:stCxn id="108" idx="3"/>
          </p:cNvCxnSpPr>
          <p:nvPr/>
        </p:nvCxnSpPr>
        <p:spPr>
          <a:xfrm>
            <a:off x="2154348" y="1210038"/>
            <a:ext cx="32215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9" name="Connecteur droit avec flèche 128"/>
          <p:cNvCxnSpPr/>
          <p:nvPr/>
        </p:nvCxnSpPr>
        <p:spPr>
          <a:xfrm flipV="1">
            <a:off x="2143108" y="2500306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Connecteur droit avec flèche 129"/>
          <p:cNvCxnSpPr/>
          <p:nvPr/>
        </p:nvCxnSpPr>
        <p:spPr>
          <a:xfrm flipV="1">
            <a:off x="2473922" y="1210038"/>
            <a:ext cx="0" cy="129026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4979873" y="1527154"/>
            <a:ext cx="1440000" cy="6777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err="1" smtClean="0">
                <a:solidFill>
                  <a:prstClr val="black"/>
                </a:solidFill>
                <a:latin typeface="Calibri"/>
              </a:rPr>
              <a:t>Transceiver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Liaison USB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835404" y="417398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Transmission par engrenages</a:t>
            </a: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44832" y="4484297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143638" y="4461980"/>
            <a:ext cx="43957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8014574" y="3356992"/>
            <a:ext cx="285752" cy="57286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7129821" y="2596680"/>
            <a:ext cx="2028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kern="0" dirty="0" smtClean="0">
                <a:solidFill>
                  <a:prstClr val="black"/>
                </a:solidFill>
              </a:rPr>
              <a:t>Cheville en position </a:t>
            </a:r>
          </a:p>
          <a:p>
            <a:pPr algn="ctr"/>
            <a:r>
              <a:rPr lang="fr-FR" sz="1400" b="1" kern="0" dirty="0" smtClean="0">
                <a:solidFill>
                  <a:prstClr val="black"/>
                </a:solidFill>
              </a:rPr>
              <a:t>de tangage initiale</a:t>
            </a:r>
            <a:endParaRPr lang="fr-FR" sz="1400" b="1" dirty="0"/>
          </a:p>
        </p:txBody>
      </p:sp>
      <p:sp>
        <p:nvSpPr>
          <p:cNvPr id="207" name="Flèche vers le bas 206"/>
          <p:cNvSpPr/>
          <p:nvPr/>
        </p:nvSpPr>
        <p:spPr>
          <a:xfrm>
            <a:off x="8014574" y="5002884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4" name="Connecteur droit 213"/>
          <p:cNvCxnSpPr/>
          <p:nvPr/>
        </p:nvCxnSpPr>
        <p:spPr>
          <a:xfrm>
            <a:off x="143638" y="4114357"/>
            <a:ext cx="0" cy="34762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6" name="Connecteur droit avec flèche 235"/>
          <p:cNvCxnSpPr/>
          <p:nvPr/>
        </p:nvCxnSpPr>
        <p:spPr>
          <a:xfrm flipV="1">
            <a:off x="-252536" y="1210038"/>
            <a:ext cx="0" cy="4365282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flipV="1">
            <a:off x="4766952" y="4749980"/>
            <a:ext cx="0" cy="84399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flipH="1">
            <a:off x="333960" y="3367208"/>
            <a:ext cx="5438810" cy="0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74" name="Connecteur droit avec flèche 273"/>
          <p:cNvCxnSpPr/>
          <p:nvPr/>
        </p:nvCxnSpPr>
        <p:spPr>
          <a:xfrm>
            <a:off x="-252536" y="1210038"/>
            <a:ext cx="966884" cy="5972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flipV="1">
            <a:off x="346410" y="2206452"/>
            <a:ext cx="0" cy="116075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46410" y="2204864"/>
            <a:ext cx="36793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609933" y="3213320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>
            <a:endCxn id="55" idx="0"/>
          </p:cNvCxnSpPr>
          <p:nvPr/>
        </p:nvCxnSpPr>
        <p:spPr>
          <a:xfrm>
            <a:off x="3036486" y="2153118"/>
            <a:ext cx="0" cy="202086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7143371" y="5789676"/>
            <a:ext cx="2028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kern="0" dirty="0" smtClean="0">
                <a:solidFill>
                  <a:prstClr val="black"/>
                </a:solidFill>
              </a:rPr>
              <a:t>Cheville en position </a:t>
            </a:r>
          </a:p>
          <a:p>
            <a:pPr algn="ctr"/>
            <a:r>
              <a:rPr lang="fr-FR" sz="1400" b="1" kern="0" dirty="0" smtClean="0">
                <a:solidFill>
                  <a:prstClr val="black"/>
                </a:solidFill>
              </a:rPr>
              <a:t>de tangage finale</a:t>
            </a:r>
            <a:endParaRPr lang="fr-FR" sz="1400" b="1" dirty="0"/>
          </a:p>
        </p:txBody>
      </p:sp>
      <p:cxnSp>
        <p:nvCxnSpPr>
          <p:cNvPr id="172" name="Connecteur droit 171"/>
          <p:cNvCxnSpPr/>
          <p:nvPr/>
        </p:nvCxnSpPr>
        <p:spPr>
          <a:xfrm>
            <a:off x="5526898" y="4482709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5" name="Connecteur droit avec flèche 94"/>
          <p:cNvCxnSpPr/>
          <p:nvPr/>
        </p:nvCxnSpPr>
        <p:spPr>
          <a:xfrm>
            <a:off x="430185" y="2500306"/>
            <a:ext cx="301418" cy="0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7" name="Connecteur droit avec flèche 96"/>
          <p:cNvCxnSpPr/>
          <p:nvPr/>
        </p:nvCxnSpPr>
        <p:spPr>
          <a:xfrm flipV="1">
            <a:off x="428596" y="2500306"/>
            <a:ext cx="1589" cy="78467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avec flèche 99"/>
          <p:cNvCxnSpPr/>
          <p:nvPr/>
        </p:nvCxnSpPr>
        <p:spPr>
          <a:xfrm flipH="1" flipV="1">
            <a:off x="413463" y="3283396"/>
            <a:ext cx="703491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1" name="Connecteur droit avec flèche 100"/>
          <p:cNvCxnSpPr/>
          <p:nvPr/>
        </p:nvCxnSpPr>
        <p:spPr>
          <a:xfrm flipV="1">
            <a:off x="7448379" y="3284190"/>
            <a:ext cx="0" cy="1219496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73" name="Connecteur droit 172"/>
          <p:cNvCxnSpPr/>
          <p:nvPr/>
        </p:nvCxnSpPr>
        <p:spPr>
          <a:xfrm>
            <a:off x="7275404" y="4502097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8" name="Rectangle 107"/>
          <p:cNvSpPr/>
          <p:nvPr/>
        </p:nvSpPr>
        <p:spPr>
          <a:xfrm>
            <a:off x="714348" y="928670"/>
            <a:ext cx="1440000" cy="5627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Shunt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5" name="Connecteur droit avec flèche 114"/>
          <p:cNvCxnSpPr/>
          <p:nvPr/>
        </p:nvCxnSpPr>
        <p:spPr>
          <a:xfrm flipV="1">
            <a:off x="5772770" y="3367208"/>
            <a:ext cx="0" cy="1247172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7" name="Connecteur droit avec flèche 116"/>
          <p:cNvCxnSpPr/>
          <p:nvPr/>
        </p:nvCxnSpPr>
        <p:spPr>
          <a:xfrm>
            <a:off x="-252536" y="5575320"/>
            <a:ext cx="5019488" cy="1865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0" name="Connecteur droit avec flèche 119"/>
          <p:cNvCxnSpPr/>
          <p:nvPr/>
        </p:nvCxnSpPr>
        <p:spPr>
          <a:xfrm>
            <a:off x="6419873" y="1832635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69</Words>
  <Application>Microsoft Office PowerPoint</Application>
  <PresentationFormat>Affichage à l'écran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52</cp:revision>
  <dcterms:created xsi:type="dcterms:W3CDTF">2014-01-29T23:34:32Z</dcterms:created>
  <dcterms:modified xsi:type="dcterms:W3CDTF">2015-04-09T19:50:49Z</dcterms:modified>
</cp:coreProperties>
</file>