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>
        <p:scale>
          <a:sx n="125" d="100"/>
          <a:sy n="125" d="100"/>
        </p:scale>
        <p:origin x="-127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1653540" y="4869180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1170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1435696" y="1899920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1435696" y="2620031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2873635" y="836712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1435696" y="2636916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3914773" y="2789316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089729" y="2636916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627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1435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2771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1435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32411" y="2672798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2873635" y="1696272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736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1814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1504004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2129457" y="2448456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1744831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2406389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472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291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3121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2777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3361873" y="3005669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5076056" y="1450449"/>
            <a:ext cx="57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938121" y="2498416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21" y="2498416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889285" y="2914423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85" y="2914423"/>
                <a:ext cx="32502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4052504" y="293584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504" y="293584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2591859" y="3798917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859" y="3798917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1093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0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1328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2474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2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3428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4724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4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644008" y="308300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083006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6084168" y="69821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698212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093051" y="4730660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051" y="4730660"/>
                <a:ext cx="41242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323910" y="1761420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10" y="1761420"/>
                <a:ext cx="414023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2915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572384" y="40770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84" y="4077072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1994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2213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3333861" y="3776686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61" y="3776686"/>
                <a:ext cx="503921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3170978" y="4340133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78" y="4340133"/>
                <a:ext cx="553421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2124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32338" y="4505045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38" y="4505045"/>
                <a:ext cx="31758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7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420346" y="3231200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46" y="3231200"/>
                <a:ext cx="317587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6014716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6027762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𝜃</m:t>
                        </m:r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6385074" y="4040548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𝑎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040548"/>
                <a:ext cx="1889428" cy="30059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385074" y="4346842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𝑏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346842"/>
                <a:ext cx="975587" cy="30059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6385074" y="4653136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74" y="4653136"/>
                <a:ext cx="960006" cy="30059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3114781" y="3390647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781" y="3390647"/>
                <a:ext cx="312906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1416822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/>
              <p:cNvSpPr txBox="1"/>
              <p:nvPr/>
            </p:nvSpPr>
            <p:spPr>
              <a:xfrm>
                <a:off x="1945219" y="4304129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219" y="4304129"/>
                <a:ext cx="295337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928832" y="3599163"/>
                <a:ext cx="314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2" y="3599163"/>
                <a:ext cx="314573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1227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1949119" y="3545168"/>
                <a:ext cx="308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19" y="3545168"/>
                <a:ext cx="308674" cy="27699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XPID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4010680" y="2996952"/>
            <a:ext cx="1762760" cy="131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311" r="50000" b="5090"/>
          <a:stretch/>
        </p:blipFill>
        <p:spPr bwMode="auto">
          <a:xfrm>
            <a:off x="251520" y="3005607"/>
            <a:ext cx="2007860" cy="129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17" y="3005607"/>
            <a:ext cx="1670928" cy="129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1315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2102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2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881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2593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4</a:t>
            </a:r>
            <a:endParaRPr lang="fr-FR" sz="1400" dirty="0">
              <a:solidFill>
                <a:srgbClr val="7030A0"/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1494324" y="4853900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0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1459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1561773" y="3588664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2348512" y="3588664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1837556" y="4982849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2839631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536078" y="4437113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8" y="4437113"/>
                <a:ext cx="1080120" cy="288031"/>
              </a:xfrm>
              <a:prstGeom prst="rect">
                <a:avLst/>
              </a:prstGeom>
              <a:blipFill rotWithShape="1"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971600" y="3508450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508450"/>
                <a:ext cx="108012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2485768" y="3185284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68" y="3185284"/>
                <a:ext cx="108012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>
                <a:off x="2948421" y="444549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421" y="4445497"/>
                <a:ext cx="1080120" cy="288031"/>
              </a:xfrm>
              <a:prstGeom prst="rect">
                <a:avLst/>
              </a:prstGeom>
              <a:blipFill rotWithShape="1"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1757524" y="5094246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24" y="5094246"/>
                <a:ext cx="1080120" cy="288031"/>
              </a:xfrm>
              <a:prstGeom prst="rect">
                <a:avLst/>
              </a:prstGeom>
              <a:blipFill rotWithShape="1"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1593751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3079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677404" y="288114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Couple moteur</a:t>
            </a:r>
            <a:endParaRPr lang="fr-FR" sz="12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347864" y="510527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Pesanteur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187</Words>
  <Application>Microsoft Office PowerPoint</Application>
  <PresentationFormat>Affichage à l'écran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30</cp:revision>
  <dcterms:created xsi:type="dcterms:W3CDTF">2013-12-15T12:03:29Z</dcterms:created>
  <dcterms:modified xsi:type="dcterms:W3CDTF">2016-03-16T11:23:49Z</dcterms:modified>
</cp:coreProperties>
</file>