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5083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2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  <a14:m/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3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Grand écran</PresentationFormat>
  <Paragraphs>55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2023-01-04T14:35:33Z</dcterms:created>
  <dcterms:modified xsi:type="dcterms:W3CDTF">2023-01-08T15:27:53Z</dcterms:modified>
</cp:coreProperties>
</file>