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5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5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79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4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0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7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9C7C-0414-41C0-B3E9-D515AFE7EFD4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2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9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6FF20-5104-1438-8C2E-2D517A32C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DEE4FDF1-196D-A171-8BFB-7C9CAA2AF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56" y="1253503"/>
            <a:ext cx="5684088" cy="43509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3D075B-48EC-E330-3106-ABE570E0ECBC}"/>
              </a:ext>
            </a:extLst>
          </p:cNvPr>
          <p:cNvSpPr/>
          <p:nvPr/>
        </p:nvSpPr>
        <p:spPr>
          <a:xfrm>
            <a:off x="7938641" y="1697202"/>
            <a:ext cx="208409" cy="261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FD901-BB62-BB58-8687-0B6D94402478}"/>
              </a:ext>
            </a:extLst>
          </p:cNvPr>
          <p:cNvSpPr/>
          <p:nvPr/>
        </p:nvSpPr>
        <p:spPr>
          <a:xfrm>
            <a:off x="4321680" y="2705124"/>
            <a:ext cx="3539620" cy="1670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3DEACBD-D32F-ADF8-00D0-37BB85F3FF60}"/>
              </a:ext>
            </a:extLst>
          </p:cNvPr>
          <p:cNvCxnSpPr>
            <a:cxnSpLocks/>
          </p:cNvCxnSpPr>
          <p:nvPr/>
        </p:nvCxnSpPr>
        <p:spPr>
          <a:xfrm flipH="1">
            <a:off x="4300054" y="1697202"/>
            <a:ext cx="3625328" cy="1030001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9B3FAE5-D864-BF81-88FA-0FB80AAB0026}"/>
              </a:ext>
            </a:extLst>
          </p:cNvPr>
          <p:cNvCxnSpPr>
            <a:cxnSpLocks/>
          </p:cNvCxnSpPr>
          <p:nvPr/>
        </p:nvCxnSpPr>
        <p:spPr>
          <a:xfrm flipH="1">
            <a:off x="7861300" y="1948037"/>
            <a:ext cx="284297" cy="242711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93BF8F4-E024-751C-69DF-3B49C40ED1FC}"/>
              </a:ext>
            </a:extLst>
          </p:cNvPr>
          <p:cNvCxnSpPr>
            <a:cxnSpLocks/>
          </p:cNvCxnSpPr>
          <p:nvPr/>
        </p:nvCxnSpPr>
        <p:spPr>
          <a:xfrm flipH="1">
            <a:off x="6774595" y="1964771"/>
            <a:ext cx="1150787" cy="78479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4F2CD09-235E-644B-A5A4-4EA20E74912F}"/>
              </a:ext>
            </a:extLst>
          </p:cNvPr>
          <p:cNvSpPr/>
          <p:nvPr/>
        </p:nvSpPr>
        <p:spPr>
          <a:xfrm>
            <a:off x="5980936" y="2944158"/>
            <a:ext cx="479591" cy="226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0AA358-A47F-FE50-824B-384BF45C03CF}"/>
              </a:ext>
            </a:extLst>
          </p:cNvPr>
          <p:cNvSpPr/>
          <p:nvPr/>
        </p:nvSpPr>
        <p:spPr>
          <a:xfrm>
            <a:off x="5175030" y="2222935"/>
            <a:ext cx="183009" cy="19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537D025-6FB3-DCEA-BCA6-D144F4E517F2}"/>
              </a:ext>
            </a:extLst>
          </p:cNvPr>
          <p:cNvSpPr/>
          <p:nvPr/>
        </p:nvSpPr>
        <p:spPr>
          <a:xfrm>
            <a:off x="7861300" y="1276150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B4DD6E3-3FAE-77E9-5E61-FFBE1788F9E3}"/>
              </a:ext>
            </a:extLst>
          </p:cNvPr>
          <p:cNvSpPr/>
          <p:nvPr/>
        </p:nvSpPr>
        <p:spPr>
          <a:xfrm>
            <a:off x="7543332" y="262242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5BF9E14-AC77-4BC6-5C8D-4BB5067953E5}"/>
              </a:ext>
            </a:extLst>
          </p:cNvPr>
          <p:cNvSpPr/>
          <p:nvPr/>
        </p:nvSpPr>
        <p:spPr>
          <a:xfrm>
            <a:off x="6102561" y="259067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87249-815F-8A5C-B822-F6BFFEC2B58F}"/>
              </a:ext>
            </a:extLst>
          </p:cNvPr>
          <p:cNvSpPr/>
          <p:nvPr/>
        </p:nvSpPr>
        <p:spPr>
          <a:xfrm>
            <a:off x="7563254" y="2994772"/>
            <a:ext cx="296593" cy="210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CB51A0-C749-6B02-9BDF-C041894A2E78}"/>
              </a:ext>
            </a:extLst>
          </p:cNvPr>
          <p:cNvSpPr/>
          <p:nvPr/>
        </p:nvSpPr>
        <p:spPr>
          <a:xfrm>
            <a:off x="7241520" y="4062946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25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F079D22B-B3DD-99B7-562D-79B5C51293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23" y="643466"/>
            <a:ext cx="7235153" cy="5571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F08FB-7231-84F6-41DC-EF59BC6C4352}"/>
              </a:ext>
            </a:extLst>
          </p:cNvPr>
          <p:cNvSpPr/>
          <p:nvPr/>
        </p:nvSpPr>
        <p:spPr>
          <a:xfrm>
            <a:off x="6602254" y="935794"/>
            <a:ext cx="265906" cy="258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57A02-C61C-4944-E985-6760FDB5EF26}"/>
              </a:ext>
            </a:extLst>
          </p:cNvPr>
          <p:cNvSpPr/>
          <p:nvPr/>
        </p:nvSpPr>
        <p:spPr>
          <a:xfrm>
            <a:off x="4082920" y="2605434"/>
            <a:ext cx="4021552" cy="2707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48A199E-AA14-9426-8B36-0DC18BBBABD1}"/>
              </a:ext>
            </a:extLst>
          </p:cNvPr>
          <p:cNvCxnSpPr>
            <a:cxnSpLocks/>
          </p:cNvCxnSpPr>
          <p:nvPr/>
        </p:nvCxnSpPr>
        <p:spPr>
          <a:xfrm flipH="1">
            <a:off x="4082920" y="954177"/>
            <a:ext cx="2519334" cy="165125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E159071-8B1F-5150-81E7-E0476785B2A9}"/>
              </a:ext>
            </a:extLst>
          </p:cNvPr>
          <p:cNvCxnSpPr>
            <a:cxnSpLocks/>
          </p:cNvCxnSpPr>
          <p:nvPr/>
        </p:nvCxnSpPr>
        <p:spPr>
          <a:xfrm>
            <a:off x="6875778" y="918742"/>
            <a:ext cx="1228694" cy="168060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4F720BF-41B3-BC44-ADC7-7C754F3F92EB}"/>
              </a:ext>
            </a:extLst>
          </p:cNvPr>
          <p:cNvCxnSpPr>
            <a:cxnSpLocks/>
          </p:cNvCxnSpPr>
          <p:nvPr/>
        </p:nvCxnSpPr>
        <p:spPr>
          <a:xfrm flipH="1">
            <a:off x="5727032" y="1210462"/>
            <a:ext cx="850837" cy="138888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CAEBD49-0DD9-25B3-B393-8D0E758B4EBB}"/>
              </a:ext>
            </a:extLst>
          </p:cNvPr>
          <p:cNvCxnSpPr>
            <a:cxnSpLocks/>
          </p:cNvCxnSpPr>
          <p:nvPr/>
        </p:nvCxnSpPr>
        <p:spPr>
          <a:xfrm>
            <a:off x="6875778" y="1193799"/>
            <a:ext cx="429797" cy="143630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7372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73" y="853960"/>
            <a:ext cx="2552700" cy="4867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8817" y="3987538"/>
            <a:ext cx="292230" cy="7258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081047" y="3940404"/>
            <a:ext cx="2071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Poignée</a:t>
            </a:r>
          </a:p>
        </p:txBody>
      </p:sp>
    </p:spTree>
    <p:extLst>
      <p:ext uri="{BB962C8B-B14F-4D97-AF65-F5344CB8AC3E}">
        <p14:creationId xmlns:p14="http://schemas.microsoft.com/office/powerpoint/2010/main" val="36998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5" y="754336"/>
            <a:ext cx="6856428" cy="5104230"/>
          </a:xfrm>
          <a:prstGeom prst="rect">
            <a:avLst/>
          </a:prstGeom>
          <a:ln w="57150">
            <a:noFill/>
          </a:ln>
        </p:spPr>
      </p:pic>
      <p:sp>
        <p:nvSpPr>
          <p:cNvPr id="6" name="Rectangle 5"/>
          <p:cNvSpPr/>
          <p:nvPr/>
        </p:nvSpPr>
        <p:spPr>
          <a:xfrm>
            <a:off x="2347275" y="4515439"/>
            <a:ext cx="1838226" cy="1343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260970" y="1311897"/>
            <a:ext cx="827987" cy="328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033914" y="1188563"/>
            <a:ext cx="1160920" cy="575035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5400000">
            <a:off x="2685927" y="3599394"/>
            <a:ext cx="1160920" cy="575035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76B8-ECC4-70E8-E9F8-EC950DF0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A901B42-0BEB-FAD4-81E8-93A8F3DA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284" t="3584" r="1037" b="62379"/>
          <a:stretch>
            <a:fillRect/>
          </a:stretch>
        </p:blipFill>
        <p:spPr>
          <a:xfrm>
            <a:off x="5726429" y="937260"/>
            <a:ext cx="3406141" cy="1737360"/>
          </a:xfrm>
          <a:prstGeom prst="rect">
            <a:avLst/>
          </a:prstGeom>
          <a:ln w="57150"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A8603A-A02F-A27F-4F9B-39C38608B286}"/>
              </a:ext>
            </a:extLst>
          </p:cNvPr>
          <p:cNvSpPr/>
          <p:nvPr/>
        </p:nvSpPr>
        <p:spPr>
          <a:xfrm>
            <a:off x="8252459" y="1266176"/>
            <a:ext cx="342901" cy="368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46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D9EAE4D-5F06-E00B-2DAC-5A7D63FC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55" t="10438" b="82097"/>
          <a:stretch/>
        </p:blipFill>
        <p:spPr>
          <a:xfrm>
            <a:off x="1317898" y="1536700"/>
            <a:ext cx="9556204" cy="1473200"/>
          </a:xfrm>
          <a:prstGeom prst="rect">
            <a:avLst/>
          </a:prstGeom>
          <a:ln w="5715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D1C4BB-6560-99E8-A410-47BBEE5DFA01}"/>
              </a:ext>
            </a:extLst>
          </p:cNvPr>
          <p:cNvSpPr/>
          <p:nvPr/>
        </p:nvSpPr>
        <p:spPr>
          <a:xfrm>
            <a:off x="6260970" y="1689100"/>
            <a:ext cx="1117730" cy="1095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D6BADEB4-A04E-859A-381D-2C9D4C00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8" y="2120900"/>
            <a:ext cx="5479044" cy="261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938482-7398-6554-0DE7-A635B707BCB5}"/>
              </a:ext>
            </a:extLst>
          </p:cNvPr>
          <p:cNvSpPr/>
          <p:nvPr/>
        </p:nvSpPr>
        <p:spPr>
          <a:xfrm>
            <a:off x="5943600" y="2463801"/>
            <a:ext cx="698500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17C4B-097C-DD30-E8EE-270C328125D8}"/>
              </a:ext>
            </a:extLst>
          </p:cNvPr>
          <p:cNvSpPr/>
          <p:nvPr/>
        </p:nvSpPr>
        <p:spPr>
          <a:xfrm>
            <a:off x="8394570" y="2463801"/>
            <a:ext cx="432000" cy="43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7F125A8-BFDA-727B-2740-FCDD27E84D76}"/>
              </a:ext>
            </a:extLst>
          </p:cNvPr>
          <p:cNvSpPr/>
          <p:nvPr/>
        </p:nvSpPr>
        <p:spPr>
          <a:xfrm>
            <a:off x="5553790" y="2434167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C94EED-50BA-1684-2650-3122DFAFB588}"/>
              </a:ext>
            </a:extLst>
          </p:cNvPr>
          <p:cNvSpPr/>
          <p:nvPr/>
        </p:nvSpPr>
        <p:spPr>
          <a:xfrm>
            <a:off x="7890933" y="251893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BBD06-540E-AD7A-ECF1-FD802FA0434F}"/>
              </a:ext>
            </a:extLst>
          </p:cNvPr>
          <p:cNvSpPr/>
          <p:nvPr/>
        </p:nvSpPr>
        <p:spPr>
          <a:xfrm>
            <a:off x="8403522" y="4233334"/>
            <a:ext cx="432000" cy="43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0F45497-8889-2952-75E0-71A8FCE8E3B8}"/>
              </a:ext>
            </a:extLst>
          </p:cNvPr>
          <p:cNvSpPr/>
          <p:nvPr/>
        </p:nvSpPr>
        <p:spPr>
          <a:xfrm>
            <a:off x="7975599" y="423333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CF703-6AA2-610F-A5D5-F471291352D7}"/>
              </a:ext>
            </a:extLst>
          </p:cNvPr>
          <p:cNvSpPr/>
          <p:nvPr/>
        </p:nvSpPr>
        <p:spPr>
          <a:xfrm>
            <a:off x="3691467" y="2994783"/>
            <a:ext cx="1938866" cy="518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08B16A-8F88-DDC7-E4CA-08039410E3A2}"/>
              </a:ext>
            </a:extLst>
          </p:cNvPr>
          <p:cNvSpPr/>
          <p:nvPr/>
        </p:nvSpPr>
        <p:spPr>
          <a:xfrm>
            <a:off x="5774266" y="3067958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545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capture d’écran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07460291-5DBD-0354-A821-0A88D6AE1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93655"/>
            <a:ext cx="3278292" cy="2524284"/>
          </a:xfrm>
          <a:prstGeom prst="rect">
            <a:avLst/>
          </a:prstGeom>
        </p:spPr>
      </p:pic>
      <p:pic>
        <p:nvPicPr>
          <p:cNvPr id="12" name="Image 11" descr="Une image contenant capture d’écran, texte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AAF797A9-BEA5-98A4-F3EA-B2344CEE9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1987735"/>
            <a:ext cx="3743538" cy="2882523"/>
          </a:xfrm>
          <a:prstGeom prst="rect">
            <a:avLst/>
          </a:prstGeom>
        </p:spPr>
      </p:pic>
      <p:pic>
        <p:nvPicPr>
          <p:cNvPr id="8" name="Image 7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EB7B18E4-3294-3699-2CD6-152DCF0EC0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708486"/>
            <a:ext cx="3239769" cy="2494621"/>
          </a:xfrm>
          <a:prstGeom prst="rect">
            <a:avLst/>
          </a:prstGeom>
        </p:spPr>
      </p:pic>
      <p:pic>
        <p:nvPicPr>
          <p:cNvPr id="4" name="Image 3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EC8D83A3-4C95-E706-3536-CB209A522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681032"/>
            <a:ext cx="3278292" cy="2442327"/>
          </a:xfrm>
          <a:prstGeom prst="rect">
            <a:avLst/>
          </a:prstGeom>
        </p:spPr>
      </p:pic>
      <p:pic>
        <p:nvPicPr>
          <p:cNvPr id="6" name="Image 5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043EC701-43BF-520D-EE17-220B24DA2E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664548"/>
            <a:ext cx="3239769" cy="24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0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8492E0ED-C75E-5777-0149-4ADCCD45B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39" y="1825625"/>
            <a:ext cx="564772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294765-F7C7-0118-110A-291B8175D70A}"/>
              </a:ext>
            </a:extLst>
          </p:cNvPr>
          <p:cNvSpPr/>
          <p:nvPr/>
        </p:nvSpPr>
        <p:spPr>
          <a:xfrm>
            <a:off x="7184261" y="2043417"/>
            <a:ext cx="231270" cy="212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2781E-B99F-6B9A-CE5C-1A3DCF388E09}"/>
              </a:ext>
            </a:extLst>
          </p:cNvPr>
          <p:cNvSpPr/>
          <p:nvPr/>
        </p:nvSpPr>
        <p:spPr>
          <a:xfrm>
            <a:off x="4654420" y="3216897"/>
            <a:ext cx="2889379" cy="1812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47C9A77-24EE-B808-D7D9-26781FCB48F5}"/>
              </a:ext>
            </a:extLst>
          </p:cNvPr>
          <p:cNvCxnSpPr>
            <a:cxnSpLocks/>
          </p:cNvCxnSpPr>
          <p:nvPr/>
        </p:nvCxnSpPr>
        <p:spPr>
          <a:xfrm flipH="1">
            <a:off x="4654420" y="2043417"/>
            <a:ext cx="2529841" cy="117348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0727CB1-2832-2D32-EACE-6DE3DC693AE4}"/>
              </a:ext>
            </a:extLst>
          </p:cNvPr>
          <p:cNvCxnSpPr>
            <a:cxnSpLocks/>
          </p:cNvCxnSpPr>
          <p:nvPr/>
        </p:nvCxnSpPr>
        <p:spPr>
          <a:xfrm>
            <a:off x="7415531" y="2043417"/>
            <a:ext cx="128268" cy="117348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4ABE7FF-BC1B-B6FE-F833-0121C1E6528E}"/>
              </a:ext>
            </a:extLst>
          </p:cNvPr>
          <p:cNvCxnSpPr>
            <a:cxnSpLocks/>
          </p:cNvCxnSpPr>
          <p:nvPr/>
        </p:nvCxnSpPr>
        <p:spPr>
          <a:xfrm flipH="1">
            <a:off x="5846857" y="2255520"/>
            <a:ext cx="1337404" cy="96137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5FA9020-DB82-6585-E1C6-3739D6A1CA2D}"/>
              </a:ext>
            </a:extLst>
          </p:cNvPr>
          <p:cNvCxnSpPr>
            <a:cxnSpLocks/>
          </p:cNvCxnSpPr>
          <p:nvPr/>
        </p:nvCxnSpPr>
        <p:spPr>
          <a:xfrm>
            <a:off x="7415531" y="2255520"/>
            <a:ext cx="64134" cy="96137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21291B-B804-7295-DB13-992FEF4C37F0}"/>
              </a:ext>
            </a:extLst>
          </p:cNvPr>
          <p:cNvSpPr/>
          <p:nvPr/>
        </p:nvSpPr>
        <p:spPr>
          <a:xfrm>
            <a:off x="6438900" y="3472624"/>
            <a:ext cx="1066798" cy="7628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1A6E53F8-AE5C-4EF9-9DAF-6934C84472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26" y="662425"/>
            <a:ext cx="4464474" cy="3437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C4D587-C711-0FDA-5283-7847C8B0A27F}"/>
              </a:ext>
            </a:extLst>
          </p:cNvPr>
          <p:cNvSpPr/>
          <p:nvPr/>
        </p:nvSpPr>
        <p:spPr>
          <a:xfrm>
            <a:off x="5081141" y="816597"/>
            <a:ext cx="183009" cy="218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9E83EE0-DF55-71D7-A602-A56D94886DF2}"/>
              </a:ext>
            </a:extLst>
          </p:cNvPr>
          <p:cNvCxnSpPr>
            <a:cxnSpLocks/>
          </p:cNvCxnSpPr>
          <p:nvPr/>
        </p:nvCxnSpPr>
        <p:spPr>
          <a:xfrm flipH="1">
            <a:off x="2617341" y="816597"/>
            <a:ext cx="2463800" cy="989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6A3746-6214-CE67-DE58-04B2C39CF4E5}"/>
              </a:ext>
            </a:extLst>
          </p:cNvPr>
          <p:cNvSpPr/>
          <p:nvPr/>
        </p:nvSpPr>
        <p:spPr>
          <a:xfrm>
            <a:off x="2617341" y="1806429"/>
            <a:ext cx="2792859" cy="1362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E6AA6FD-8244-171B-CC4C-8ED7E5EBDD51}"/>
              </a:ext>
            </a:extLst>
          </p:cNvPr>
          <p:cNvCxnSpPr>
            <a:cxnSpLocks/>
          </p:cNvCxnSpPr>
          <p:nvPr/>
        </p:nvCxnSpPr>
        <p:spPr>
          <a:xfrm flipH="1">
            <a:off x="4190382" y="1035050"/>
            <a:ext cx="890759" cy="77137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43CAB72-90C2-5725-4705-3BD204567E1A}"/>
              </a:ext>
            </a:extLst>
          </p:cNvPr>
          <p:cNvCxnSpPr>
            <a:cxnSpLocks/>
          </p:cNvCxnSpPr>
          <p:nvPr/>
        </p:nvCxnSpPr>
        <p:spPr>
          <a:xfrm>
            <a:off x="5264150" y="816597"/>
            <a:ext cx="146050" cy="989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5F7ACF8-85F2-C1C5-74EE-D92942C2ACA4}"/>
              </a:ext>
            </a:extLst>
          </p:cNvPr>
          <p:cNvCxnSpPr>
            <a:cxnSpLocks/>
          </p:cNvCxnSpPr>
          <p:nvPr/>
        </p:nvCxnSpPr>
        <p:spPr>
          <a:xfrm>
            <a:off x="5268218" y="1035050"/>
            <a:ext cx="52044" cy="77137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1FB2E7C-210A-F0BE-B639-2791CB5186F8}"/>
              </a:ext>
            </a:extLst>
          </p:cNvPr>
          <p:cNvSpPr/>
          <p:nvPr/>
        </p:nvSpPr>
        <p:spPr>
          <a:xfrm>
            <a:off x="3906391" y="1997282"/>
            <a:ext cx="443359" cy="187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B242BF-4CDB-3FC8-7787-45F2BFF0CDCB}"/>
              </a:ext>
            </a:extLst>
          </p:cNvPr>
          <p:cNvSpPr/>
          <p:nvPr/>
        </p:nvSpPr>
        <p:spPr>
          <a:xfrm>
            <a:off x="3480371" y="2269888"/>
            <a:ext cx="297879" cy="282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11F04-DA03-6723-8C2E-357AED43C556}"/>
              </a:ext>
            </a:extLst>
          </p:cNvPr>
          <p:cNvSpPr/>
          <p:nvPr/>
        </p:nvSpPr>
        <p:spPr>
          <a:xfrm>
            <a:off x="5175030" y="2222935"/>
            <a:ext cx="183009" cy="19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32D4-F0FB-952F-B6E2-3611FE7F690D}"/>
              </a:ext>
            </a:extLst>
          </p:cNvPr>
          <p:cNvSpPr/>
          <p:nvPr/>
        </p:nvSpPr>
        <p:spPr>
          <a:xfrm>
            <a:off x="5175030" y="2016768"/>
            <a:ext cx="183009" cy="2061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6D978A4-2C32-9750-7E7F-CD987F8CCB3D}"/>
              </a:ext>
            </a:extLst>
          </p:cNvPr>
          <p:cNvSpPr/>
          <p:nvPr/>
        </p:nvSpPr>
        <p:spPr>
          <a:xfrm>
            <a:off x="3106476" y="2250281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C5FFCE3-47F0-3156-0062-9634F0DC7166}"/>
              </a:ext>
            </a:extLst>
          </p:cNvPr>
          <p:cNvSpPr/>
          <p:nvPr/>
        </p:nvSpPr>
        <p:spPr>
          <a:xfrm>
            <a:off x="5452744" y="2846916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2C96220-501E-4BB9-11B4-92F5A7899A87}"/>
              </a:ext>
            </a:extLst>
          </p:cNvPr>
          <p:cNvSpPr/>
          <p:nvPr/>
        </p:nvSpPr>
        <p:spPr>
          <a:xfrm>
            <a:off x="4791580" y="2208461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AAA61BF-8F35-278D-837F-6C9CB05B6D7A}"/>
              </a:ext>
            </a:extLst>
          </p:cNvPr>
          <p:cNvSpPr/>
          <p:nvPr/>
        </p:nvSpPr>
        <p:spPr>
          <a:xfrm>
            <a:off x="5457824" y="1958985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C7242C-DC34-43CF-AEC6-8D8CF124076C}"/>
              </a:ext>
            </a:extLst>
          </p:cNvPr>
          <p:cNvSpPr/>
          <p:nvPr/>
        </p:nvSpPr>
        <p:spPr>
          <a:xfrm>
            <a:off x="5190813" y="2912408"/>
            <a:ext cx="183009" cy="2061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515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2024-04-11T07:29:17Z</dcterms:created>
  <dcterms:modified xsi:type="dcterms:W3CDTF">2025-06-23T15:08:48Z</dcterms:modified>
</cp:coreProperties>
</file>