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90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6593" y="304801"/>
            <a:ext cx="13725186" cy="62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7538" y="-195769"/>
            <a:ext cx="15947075" cy="724953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8" y="5071127"/>
            <a:ext cx="5239481" cy="25816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82251" y="4018467"/>
            <a:ext cx="15956602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9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6EE8172D-B279-D104-F504-B905CAE79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1796" y="601026"/>
                <a:ext cx="3679633" cy="5052005"/>
              </a:xfrm>
              <a:blipFill>
                <a:blip r:embed="rId17"/>
                <a:stretch>
                  <a:fillRect l="-1161" t="-1208" r="-2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1066</Words>
  <Application>Microsoft Office PowerPoint</Application>
  <PresentationFormat>Grand écran</PresentationFormat>
  <Paragraphs>87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17</cp:revision>
  <dcterms:created xsi:type="dcterms:W3CDTF">2023-01-04T14:35:33Z</dcterms:created>
  <dcterms:modified xsi:type="dcterms:W3CDTF">2024-04-11T15:23:40Z</dcterms:modified>
</cp:coreProperties>
</file>