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1" r:id="rId7"/>
    <p:sldId id="25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F08E1198-FE80-C9D1-71D7-26DB7BD09287}"/>
              </a:ext>
            </a:extLst>
          </p:cNvPr>
          <p:cNvCxnSpPr>
            <a:cxnSpLocks/>
          </p:cNvCxnSpPr>
          <p:nvPr/>
        </p:nvCxnSpPr>
        <p:spPr>
          <a:xfrm flipV="1">
            <a:off x="8284934" y="2401034"/>
            <a:ext cx="1572691" cy="1195100"/>
          </a:xfrm>
          <a:prstGeom prst="line">
            <a:avLst/>
          </a:prstGeom>
          <a:noFill/>
          <a:ln w="12700">
            <a:solidFill>
              <a:srgbClr val="00B05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ECDECEDF-4A71-C600-B0B4-DABDBD14EB5E}"/>
              </a:ext>
            </a:extLst>
          </p:cNvPr>
          <p:cNvCxnSpPr>
            <a:cxnSpLocks/>
          </p:cNvCxnSpPr>
          <p:nvPr/>
        </p:nvCxnSpPr>
        <p:spPr>
          <a:xfrm>
            <a:off x="9771983" y="1347369"/>
            <a:ext cx="952820" cy="966204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D90AF7FB-E9A3-C52C-CED0-D59F8BCF64E1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8642508" y="3057296"/>
            <a:ext cx="0" cy="21467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B8F0A230-6EF7-26EB-9384-E0BB77ADA87B}"/>
              </a:ext>
            </a:extLst>
          </p:cNvPr>
          <p:cNvCxnSpPr>
            <a:cxnSpLocks/>
          </p:cNvCxnSpPr>
          <p:nvPr/>
        </p:nvCxnSpPr>
        <p:spPr>
          <a:xfrm>
            <a:off x="8973261" y="3144909"/>
            <a:ext cx="0" cy="1270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C1D7C851-C4E5-67A9-F9F0-9E03FC90203E}"/>
              </a:ext>
            </a:extLst>
          </p:cNvPr>
          <p:cNvCxnSpPr>
            <a:cxnSpLocks/>
            <a:stCxn id="137" idx="5"/>
            <a:endCxn id="148" idx="7"/>
          </p:cNvCxnSpPr>
          <p:nvPr/>
        </p:nvCxnSpPr>
        <p:spPr>
          <a:xfrm flipH="1" flipV="1">
            <a:off x="7472474" y="1924468"/>
            <a:ext cx="1564427" cy="1195100"/>
          </a:xfrm>
          <a:prstGeom prst="line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7A264C51-4934-9D88-1502-AF7F5DC450BB}"/>
              </a:ext>
            </a:extLst>
          </p:cNvPr>
          <p:cNvGrpSpPr/>
          <p:nvPr/>
        </p:nvGrpSpPr>
        <p:grpSpPr>
          <a:xfrm>
            <a:off x="8883261" y="1924468"/>
            <a:ext cx="1599051" cy="1221460"/>
            <a:chOff x="8883261" y="1924468"/>
            <a:chExt cx="1599051" cy="122146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EB7AD91-FE9B-50AB-F22D-F22D2E87767A}"/>
                </a:ext>
              </a:extLst>
            </p:cNvPr>
            <p:cNvCxnSpPr>
              <a:cxnSpLocks/>
              <a:stCxn id="137" idx="3"/>
              <a:endCxn id="67" idx="7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D026A185-BF60-2D1B-357B-C834FBE12079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7DF7717B-3AAB-4A9E-7E79-3E8BFAF5528D}"/>
              </a:ext>
            </a:extLst>
          </p:cNvPr>
          <p:cNvGrpSpPr/>
          <p:nvPr/>
        </p:nvGrpSpPr>
        <p:grpSpPr>
          <a:xfrm>
            <a:off x="8552508" y="1835836"/>
            <a:ext cx="1599051" cy="1221460"/>
            <a:chOff x="8883261" y="1924468"/>
            <a:chExt cx="1599051" cy="1221460"/>
          </a:xfrm>
        </p:grpSpPr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520E6B7A-AB8A-9DCC-37E5-7A53E493902A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88A47433-7FB5-F481-DE5B-72861C3AC0CD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DFFEF93B-E38A-630A-7851-62896FE33567}"/>
              </a:ext>
            </a:extLst>
          </p:cNvPr>
          <p:cNvSpPr/>
          <p:nvPr/>
        </p:nvSpPr>
        <p:spPr>
          <a:xfrm>
            <a:off x="9780034" y="102619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6399BAF-505C-202A-F80F-927E51284566}"/>
              </a:ext>
            </a:extLst>
          </p:cNvPr>
          <p:cNvGrpSpPr/>
          <p:nvPr/>
        </p:nvGrpSpPr>
        <p:grpSpPr>
          <a:xfrm rot="10800000">
            <a:off x="8757237" y="761867"/>
            <a:ext cx="432048" cy="145926"/>
            <a:chOff x="2286259" y="3655813"/>
            <a:chExt cx="432048" cy="145926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43D76408-DF21-7A1B-5931-B008D4FD4B2A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4B23BF-3F13-9B6D-44D2-C855778D2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F761BC94-AE66-8B40-2DE7-48D5F25B820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E568A2F1-3685-5FB2-4BEA-60AA57E7B451}"/>
              </a:ext>
            </a:extLst>
          </p:cNvPr>
          <p:cNvSpPr/>
          <p:nvPr/>
        </p:nvSpPr>
        <p:spPr>
          <a:xfrm>
            <a:off x="8361214" y="8348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7F8F312-B080-FC71-0F0A-CD63F0E683C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14419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C644E3-4D2C-C69B-B90A-8AA4460F87E7}"/>
              </a:ext>
            </a:extLst>
          </p:cNvPr>
          <p:cNvCxnSpPr>
            <a:cxnSpLocks/>
          </p:cNvCxnSpPr>
          <p:nvPr/>
        </p:nvCxnSpPr>
        <p:spPr>
          <a:xfrm>
            <a:off x="8973261" y="9090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34CE4D1-8327-F47E-D295-2D71A07CCF34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0" cy="3852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0040424-0CA6-07CF-122F-520C31303CDB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2785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D6DC098D-0998-271A-781D-C575BEF241C4}"/>
              </a:ext>
            </a:extLst>
          </p:cNvPr>
          <p:cNvSpPr/>
          <p:nvPr/>
        </p:nvSpPr>
        <p:spPr>
          <a:xfrm>
            <a:off x="10508803" y="94554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FFC000"/>
                </a:solidFill>
              </a:rPr>
              <a:t>2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312EA9-BECE-DBC8-058C-78377B222F41}"/>
              </a:ext>
            </a:extLst>
          </p:cNvPr>
          <p:cNvSpPr/>
          <p:nvPr/>
        </p:nvSpPr>
        <p:spPr>
          <a:xfrm>
            <a:off x="10659172" y="178773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2A3F10B-0235-EB1F-E47A-ECB1E02BD04B}"/>
              </a:ext>
            </a:extLst>
          </p:cNvPr>
          <p:cNvCxnSpPr>
            <a:cxnSpLocks/>
            <a:stCxn id="67" idx="7"/>
            <a:endCxn id="133" idx="7"/>
          </p:cNvCxnSpPr>
          <p:nvPr/>
        </p:nvCxnSpPr>
        <p:spPr>
          <a:xfrm flipV="1">
            <a:off x="10482312" y="1443808"/>
            <a:ext cx="367329" cy="4806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D3720B6-7388-407E-48D5-27187ECE29B7}"/>
              </a:ext>
            </a:extLst>
          </p:cNvPr>
          <p:cNvCxnSpPr>
            <a:cxnSpLocks/>
            <a:stCxn id="106" idx="1"/>
            <a:endCxn id="67" idx="5"/>
          </p:cNvCxnSpPr>
          <p:nvPr/>
        </p:nvCxnSpPr>
        <p:spPr>
          <a:xfrm>
            <a:off x="10024532" y="1834468"/>
            <a:ext cx="457780" cy="2172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76C1FA3B-2CC8-4731-25CB-C62E5AC47474}"/>
              </a:ext>
            </a:extLst>
          </p:cNvPr>
          <p:cNvSpPr/>
          <p:nvPr/>
        </p:nvSpPr>
        <p:spPr>
          <a:xfrm>
            <a:off x="9998172" y="18081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A488FBE8-7D08-BA73-1E7A-89C0CD594063}"/>
              </a:ext>
            </a:extLst>
          </p:cNvPr>
          <p:cNvGrpSpPr/>
          <p:nvPr/>
        </p:nvGrpSpPr>
        <p:grpSpPr>
          <a:xfrm>
            <a:off x="9604230" y="1191969"/>
            <a:ext cx="904442" cy="886139"/>
            <a:chOff x="9604230" y="1191969"/>
            <a:chExt cx="904442" cy="88613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C8357FD-1041-D799-2896-640E8F82D2BC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E6B5954-D6BC-FEEB-77E3-23224A06E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6B3173E-057E-6845-D138-9DA272CACD2C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ABE38658-BABC-C3F8-71B9-2519CAEFB364}"/>
              </a:ext>
            </a:extLst>
          </p:cNvPr>
          <p:cNvGrpSpPr/>
          <p:nvPr/>
        </p:nvGrpSpPr>
        <p:grpSpPr>
          <a:xfrm>
            <a:off x="9971559" y="711309"/>
            <a:ext cx="904442" cy="886139"/>
            <a:chOff x="9604230" y="1191969"/>
            <a:chExt cx="904442" cy="886139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ED467E4-EA41-6775-9C2A-3017AD2A07DA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E7B619-8D01-7ACD-5998-5EBD353A9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77B17962-07D3-37DD-47CD-AD3645C7A415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049AF87-8C5C-5F92-A0D2-5D3F9C47FA36}"/>
              </a:ext>
            </a:extLst>
          </p:cNvPr>
          <p:cNvSpPr/>
          <p:nvPr/>
        </p:nvSpPr>
        <p:spPr>
          <a:xfrm>
            <a:off x="9847508" y="204099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EC281E2-2649-8C32-E278-5AB7E1464126}"/>
              </a:ext>
            </a:extLst>
          </p:cNvPr>
          <p:cNvGrpSpPr/>
          <p:nvPr/>
        </p:nvGrpSpPr>
        <p:grpSpPr>
          <a:xfrm flipH="1">
            <a:off x="7446114" y="1191969"/>
            <a:ext cx="904442" cy="886139"/>
            <a:chOff x="9604230" y="1191969"/>
            <a:chExt cx="904442" cy="886139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94B9F5D-CCBB-0750-A8BA-9A694F467962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02C1449-EA3E-CBEC-7DED-9AAC8991C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2D76549-0438-09FD-1AFB-649C48FA84BB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BA27A1B-3797-C309-7B45-954086F87400}"/>
              </a:ext>
            </a:extLst>
          </p:cNvPr>
          <p:cNvCxnSpPr>
            <a:cxnSpLocks/>
          </p:cNvCxnSpPr>
          <p:nvPr/>
        </p:nvCxnSpPr>
        <p:spPr>
          <a:xfrm flipH="1">
            <a:off x="8642508" y="3271968"/>
            <a:ext cx="330753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C73B9492-A56E-9C8A-F956-87B049068A0F}"/>
              </a:ext>
            </a:extLst>
          </p:cNvPr>
          <p:cNvSpPr/>
          <p:nvPr/>
        </p:nvSpPr>
        <p:spPr>
          <a:xfrm>
            <a:off x="9214014" y="20763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2"/>
                </a:solidFill>
              </a:rPr>
              <a:t>5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1F72AB0-FD73-D0BC-F93D-FD28A5D2E825}"/>
              </a:ext>
            </a:extLst>
          </p:cNvPr>
          <p:cNvSpPr/>
          <p:nvPr/>
        </p:nvSpPr>
        <p:spPr>
          <a:xfrm>
            <a:off x="8368538" y="306946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6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/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/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/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/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/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/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/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/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/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/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87584C77-AA54-7831-ACF6-528ABCC30E06}"/>
              </a:ext>
            </a:extLst>
          </p:cNvPr>
          <p:cNvCxnSpPr>
            <a:cxnSpLocks/>
          </p:cNvCxnSpPr>
          <p:nvPr/>
        </p:nvCxnSpPr>
        <p:spPr>
          <a:xfrm>
            <a:off x="8979908" y="1231899"/>
            <a:ext cx="0" cy="11123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72F738E-0DB4-1D82-AFE4-0C5D138F483F}"/>
              </a:ext>
            </a:extLst>
          </p:cNvPr>
          <p:cNvCxnSpPr>
            <a:cxnSpLocks/>
          </p:cNvCxnSpPr>
          <p:nvPr/>
        </p:nvCxnSpPr>
        <p:spPr>
          <a:xfrm flipH="1">
            <a:off x="8904946" y="1282791"/>
            <a:ext cx="15363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/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3610108" y="993122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79908" y="1478380"/>
            <a:ext cx="714322" cy="0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9760335" y="1243579"/>
            <a:ext cx="666077" cy="666271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 flipH="1">
            <a:off x="9093633" y="2127903"/>
            <a:ext cx="1421174" cy="1074116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81511" y="1669652"/>
            <a:ext cx="0" cy="655416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/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DC710-57FE-BD44-B2D2-CFDCBAA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On reprend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+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On a alors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En conséquences,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Par ailleurs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5" y="725700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39" y="452031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13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365</Words>
  <Application>Microsoft Office PowerPoint</Application>
  <PresentationFormat>Grand écran</PresentationFormat>
  <Paragraphs>108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2020-11-19T19:25:07Z</dcterms:created>
  <dcterms:modified xsi:type="dcterms:W3CDTF">2023-10-28T13:13:56Z</dcterms:modified>
</cp:coreProperties>
</file>