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36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44603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12587" y="295577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8CA7C2B-DFAA-3B5B-DD49-EF287D62D77F}"/>
              </a:ext>
            </a:extLst>
          </p:cNvPr>
          <p:cNvCxnSpPr>
            <a:cxnSpLocks/>
          </p:cNvCxnSpPr>
          <p:nvPr/>
        </p:nvCxnSpPr>
        <p:spPr>
          <a:xfrm flipV="1">
            <a:off x="1046480" y="1989000"/>
            <a:ext cx="0" cy="14400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èze 6">
            <a:extLst>
              <a:ext uri="{FF2B5EF4-FFF2-40B4-BE49-F238E27FC236}">
                <a16:creationId xmlns:a16="http://schemas.microsoft.com/office/drawing/2014/main" id="{94A7DBB9-8B87-9DC4-24F3-1CDB08A2F6F4}"/>
              </a:ext>
            </a:extLst>
          </p:cNvPr>
          <p:cNvSpPr/>
          <p:nvPr/>
        </p:nvSpPr>
        <p:spPr>
          <a:xfrm>
            <a:off x="1046478" y="2455332"/>
            <a:ext cx="1968863" cy="973667"/>
          </a:xfrm>
          <a:prstGeom prst="trapezoid">
            <a:avLst>
              <a:gd name="adj" fmla="val 260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FB8054-D472-375B-E9B6-9C21F23DBCF2}"/>
              </a:ext>
            </a:extLst>
          </p:cNvPr>
          <p:cNvCxnSpPr>
            <a:cxnSpLocks/>
          </p:cNvCxnSpPr>
          <p:nvPr/>
        </p:nvCxnSpPr>
        <p:spPr>
          <a:xfrm>
            <a:off x="1046480" y="3429000"/>
            <a:ext cx="2175691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2283DFF-C665-FE06-394D-8900BD8D333D}"/>
              </a:ext>
            </a:extLst>
          </p:cNvPr>
          <p:cNvCxnSpPr>
            <a:cxnSpLocks/>
          </p:cNvCxnSpPr>
          <p:nvPr/>
        </p:nvCxnSpPr>
        <p:spPr>
          <a:xfrm flipV="1">
            <a:off x="1300480" y="2455332"/>
            <a:ext cx="0" cy="97366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D8FE66D-B1B8-8C6E-A5A0-3B376CC20652}"/>
              </a:ext>
            </a:extLst>
          </p:cNvPr>
          <p:cNvCxnSpPr>
            <a:cxnSpLocks/>
          </p:cNvCxnSpPr>
          <p:nvPr/>
        </p:nvCxnSpPr>
        <p:spPr>
          <a:xfrm flipV="1">
            <a:off x="2758440" y="2455331"/>
            <a:ext cx="0" cy="97366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/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/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blipFill>
                <a:blip r:embed="rId3"/>
                <a:stretch>
                  <a:fillRect l="-6667" r="-15000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9BC7F03-45A9-256C-FE9A-4A6FF81CE7B7}"/>
              </a:ext>
            </a:extLst>
          </p:cNvPr>
          <p:cNvCxnSpPr>
            <a:cxnSpLocks/>
          </p:cNvCxnSpPr>
          <p:nvPr/>
        </p:nvCxnSpPr>
        <p:spPr>
          <a:xfrm>
            <a:off x="1041604" y="2455331"/>
            <a:ext cx="258876" cy="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57E4AA-CA22-80A7-9E3A-17E4FAD67473}"/>
                  </a:ext>
                </a:extLst>
              </p:cNvPr>
              <p:cNvSpPr txBox="1"/>
              <p:nvPr/>
            </p:nvSpPr>
            <p:spPr>
              <a:xfrm>
                <a:off x="567562" y="2353420"/>
                <a:ext cx="418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57E4AA-CA22-80A7-9E3A-17E4FAD6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2" y="2353420"/>
                <a:ext cx="418833" cy="215444"/>
              </a:xfrm>
              <a:prstGeom prst="rect">
                <a:avLst/>
              </a:prstGeom>
              <a:blipFill>
                <a:blip r:embed="rId4"/>
                <a:stretch>
                  <a:fillRect l="-5797"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431CCC-9673-E322-E412-4D3F6DBFD1F0}"/>
                  </a:ext>
                </a:extLst>
              </p:cNvPr>
              <p:cNvSpPr txBox="1"/>
              <p:nvPr/>
            </p:nvSpPr>
            <p:spPr>
              <a:xfrm>
                <a:off x="1207185" y="3486260"/>
                <a:ext cx="1865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431CCC-9673-E322-E412-4D3F6DBFD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85" y="3486260"/>
                <a:ext cx="186590" cy="215444"/>
              </a:xfrm>
              <a:prstGeom prst="rect">
                <a:avLst/>
              </a:prstGeom>
              <a:blipFill>
                <a:blip r:embed="rId5"/>
                <a:stretch>
                  <a:fillRect l="-19355" r="-3226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1459487-8D7E-E495-D536-4DF88129027F}"/>
                  </a:ext>
                </a:extLst>
              </p:cNvPr>
              <p:cNvSpPr txBox="1"/>
              <p:nvPr/>
            </p:nvSpPr>
            <p:spPr>
              <a:xfrm>
                <a:off x="2665145" y="3486260"/>
                <a:ext cx="1907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1459487-8D7E-E495-D536-4DF88129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145" y="3486260"/>
                <a:ext cx="190758" cy="215444"/>
              </a:xfrm>
              <a:prstGeom prst="rect">
                <a:avLst/>
              </a:prstGeom>
              <a:blipFill>
                <a:blip r:embed="rId6"/>
                <a:stretch>
                  <a:fillRect l="-19355" r="-64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BBFA339-6634-C541-ABBD-E3D27FAC7C25}"/>
                  </a:ext>
                </a:extLst>
              </p:cNvPr>
              <p:cNvSpPr txBox="1"/>
              <p:nvPr/>
            </p:nvSpPr>
            <p:spPr>
              <a:xfrm>
                <a:off x="2951582" y="3486260"/>
                <a:ext cx="1907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BBFA339-6634-C541-ABBD-E3D27FAC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2" y="3486260"/>
                <a:ext cx="190758" cy="215444"/>
              </a:xfrm>
              <a:prstGeom prst="rect">
                <a:avLst/>
              </a:prstGeom>
              <a:blipFill>
                <a:blip r:embed="rId7"/>
                <a:stretch>
                  <a:fillRect l="-19355" r="-64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FFD5E54C-DDA3-8521-8934-427E87C4C3C5}"/>
              </a:ext>
            </a:extLst>
          </p:cNvPr>
          <p:cNvSpPr/>
          <p:nvPr/>
        </p:nvSpPr>
        <p:spPr>
          <a:xfrm flipH="1">
            <a:off x="2164926" y="2552835"/>
            <a:ext cx="245531" cy="77496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 : avec coin arrondi et coin rogné en haut 53">
            <a:extLst>
              <a:ext uri="{FF2B5EF4-FFF2-40B4-BE49-F238E27FC236}">
                <a16:creationId xmlns:a16="http://schemas.microsoft.com/office/drawing/2014/main" id="{8ACF5D38-E701-85DC-54CC-6CABE6CECED7}"/>
              </a:ext>
            </a:extLst>
          </p:cNvPr>
          <p:cNvSpPr/>
          <p:nvPr/>
        </p:nvSpPr>
        <p:spPr>
          <a:xfrm rot="16200000">
            <a:off x="1876670" y="2899871"/>
            <a:ext cx="812727" cy="245529"/>
          </a:xfrm>
          <a:prstGeom prst="snipRoundRect">
            <a:avLst>
              <a:gd name="adj1" fmla="val 0"/>
              <a:gd name="adj2" fmla="val 21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8CA7C2B-DFAA-3B5B-DD49-EF287D62D77F}"/>
              </a:ext>
            </a:extLst>
          </p:cNvPr>
          <p:cNvCxnSpPr>
            <a:cxnSpLocks/>
          </p:cNvCxnSpPr>
          <p:nvPr/>
        </p:nvCxnSpPr>
        <p:spPr>
          <a:xfrm flipV="1">
            <a:off x="1046480" y="1989000"/>
            <a:ext cx="0" cy="14400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FB8054-D472-375B-E9B6-9C21F23DBCF2}"/>
              </a:ext>
            </a:extLst>
          </p:cNvPr>
          <p:cNvCxnSpPr>
            <a:cxnSpLocks/>
          </p:cNvCxnSpPr>
          <p:nvPr/>
        </p:nvCxnSpPr>
        <p:spPr>
          <a:xfrm>
            <a:off x="1046480" y="3429000"/>
            <a:ext cx="2175691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/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/>
              <p:nvPr/>
            </p:nvSpPr>
            <p:spPr>
              <a:xfrm>
                <a:off x="626565" y="1989000"/>
                <a:ext cx="381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5" y="1989000"/>
                <a:ext cx="381515" cy="215444"/>
              </a:xfrm>
              <a:prstGeom prst="rect">
                <a:avLst/>
              </a:prstGeom>
              <a:blipFill>
                <a:blip r:embed="rId3"/>
                <a:stretch>
                  <a:fillRect l="-14516" r="-14516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54D29DE-07AE-54C5-6A09-E9D689E08591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2839654" y="2427407"/>
            <a:ext cx="0" cy="1001592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EF89BA12-3F57-66FC-435A-9790022B0118}"/>
              </a:ext>
            </a:extLst>
          </p:cNvPr>
          <p:cNvSpPr/>
          <p:nvPr/>
        </p:nvSpPr>
        <p:spPr>
          <a:xfrm>
            <a:off x="1046480" y="2382700"/>
            <a:ext cx="1800000" cy="330200"/>
          </a:xfrm>
          <a:custGeom>
            <a:avLst/>
            <a:gdLst>
              <a:gd name="connsiteX0" fmla="*/ 0 w 1744134"/>
              <a:gd name="connsiteY0" fmla="*/ 636515 h 636515"/>
              <a:gd name="connsiteX1" fmla="*/ 474134 w 1744134"/>
              <a:gd name="connsiteY1" fmla="*/ 1515 h 636515"/>
              <a:gd name="connsiteX2" fmla="*/ 1083734 w 1744134"/>
              <a:gd name="connsiteY2" fmla="*/ 450248 h 636515"/>
              <a:gd name="connsiteX3" fmla="*/ 1557867 w 1744134"/>
              <a:gd name="connsiteY3" fmla="*/ 145448 h 636515"/>
              <a:gd name="connsiteX4" fmla="*/ 1744134 w 1744134"/>
              <a:gd name="connsiteY4" fmla="*/ 86181 h 63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134" h="636515">
                <a:moveTo>
                  <a:pt x="0" y="636515"/>
                </a:moveTo>
                <a:cubicBezTo>
                  <a:pt x="146756" y="334537"/>
                  <a:pt x="293512" y="32559"/>
                  <a:pt x="474134" y="1515"/>
                </a:cubicBezTo>
                <a:cubicBezTo>
                  <a:pt x="654756" y="-29529"/>
                  <a:pt x="903112" y="426259"/>
                  <a:pt x="1083734" y="450248"/>
                </a:cubicBezTo>
                <a:cubicBezTo>
                  <a:pt x="1264356" y="474237"/>
                  <a:pt x="1447800" y="206126"/>
                  <a:pt x="1557867" y="145448"/>
                </a:cubicBezTo>
                <a:cubicBezTo>
                  <a:pt x="1667934" y="84770"/>
                  <a:pt x="1706034" y="85475"/>
                  <a:pt x="1744134" y="86181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4A69997A-B4BB-3B9D-DB19-174F220F569A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2164927" y="2616272"/>
            <a:ext cx="0" cy="821195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/>
              <p:nvPr/>
            </p:nvSpPr>
            <p:spPr>
              <a:xfrm>
                <a:off x="1976128" y="3484600"/>
                <a:ext cx="19781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684AEDFB-01B1-6FBF-D4E9-4FDA71819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128" y="3484600"/>
                <a:ext cx="197810" cy="215444"/>
              </a:xfrm>
              <a:prstGeom prst="rect">
                <a:avLst/>
              </a:prstGeom>
              <a:blipFill>
                <a:blip r:embed="rId4"/>
                <a:stretch>
                  <a:fillRect l="-18182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/>
              <p:nvPr/>
            </p:nvSpPr>
            <p:spPr>
              <a:xfrm>
                <a:off x="1220235" y="2703543"/>
                <a:ext cx="749179" cy="646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594B3595-E03C-3700-8DE2-33B9C8A8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235" y="2703543"/>
                <a:ext cx="749179" cy="646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38648722-E4E7-761D-FE10-FB469EEA76E1}"/>
              </a:ext>
            </a:extLst>
          </p:cNvPr>
          <p:cNvCxnSpPr>
            <a:cxnSpLocks/>
          </p:cNvCxnSpPr>
          <p:nvPr/>
        </p:nvCxnSpPr>
        <p:spPr>
          <a:xfrm>
            <a:off x="2410461" y="2556267"/>
            <a:ext cx="0" cy="881199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070E307-F1B0-C942-09C8-9E3A44190137}"/>
              </a:ext>
            </a:extLst>
          </p:cNvPr>
          <p:cNvCxnSpPr>
            <a:cxnSpLocks/>
          </p:cNvCxnSpPr>
          <p:nvPr/>
        </p:nvCxnSpPr>
        <p:spPr>
          <a:xfrm>
            <a:off x="2302368" y="3256088"/>
            <a:ext cx="651152" cy="676022"/>
          </a:xfrm>
          <a:prstGeom prst="line">
            <a:avLst/>
          </a:prstGeom>
          <a:noFill/>
          <a:ln>
            <a:solidFill>
              <a:schemeClr val="accent2">
                <a:lumMod val="50000"/>
              </a:schemeClr>
            </a:solidFill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/>
              <p:nvPr/>
            </p:nvSpPr>
            <p:spPr>
              <a:xfrm>
                <a:off x="2311556" y="3484600"/>
                <a:ext cx="3677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A321FB9D-99FD-0066-73F2-D63B9B30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556" y="3484600"/>
                <a:ext cx="367729" cy="215444"/>
              </a:xfrm>
              <a:prstGeom prst="rect">
                <a:avLst/>
              </a:prstGeom>
              <a:blipFill>
                <a:blip r:embed="rId6"/>
                <a:stretch>
                  <a:fillRect l="-9836" r="-1639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/>
              <p:nvPr/>
            </p:nvSpPr>
            <p:spPr>
              <a:xfrm>
                <a:off x="2410461" y="2164479"/>
                <a:ext cx="6213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41CD644-1E76-4539-0503-49942037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461" y="2164479"/>
                <a:ext cx="621389" cy="215444"/>
              </a:xfrm>
              <a:prstGeom prst="rect">
                <a:avLst/>
              </a:prstGeom>
              <a:blipFill>
                <a:blip r:embed="rId7"/>
                <a:stretch>
                  <a:fillRect l="-8824" b="-3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/>
              <p:nvPr/>
            </p:nvSpPr>
            <p:spPr>
              <a:xfrm>
                <a:off x="1809285" y="2247179"/>
                <a:ext cx="45146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08182C4-13A6-E951-B35B-8261278FF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285" y="2247179"/>
                <a:ext cx="451469" cy="215444"/>
              </a:xfrm>
              <a:prstGeom prst="rect">
                <a:avLst/>
              </a:prstGeom>
              <a:blipFill>
                <a:blip r:embed="rId8"/>
                <a:stretch>
                  <a:fillRect l="-13514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/>
              <p:nvPr/>
            </p:nvSpPr>
            <p:spPr>
              <a:xfrm>
                <a:off x="3090960" y="3746170"/>
                <a:ext cx="3561295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4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≃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765A5CD-ED12-2FFE-F9D2-6EBDC4AFA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960" y="3746170"/>
                <a:ext cx="3561295" cy="6737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rapèze 52">
            <a:extLst>
              <a:ext uri="{FF2B5EF4-FFF2-40B4-BE49-F238E27FC236}">
                <a16:creationId xmlns:a16="http://schemas.microsoft.com/office/drawing/2014/main" id="{F09634BB-9CBA-FB01-D468-B7D092645A28}"/>
              </a:ext>
            </a:extLst>
          </p:cNvPr>
          <p:cNvSpPr/>
          <p:nvPr/>
        </p:nvSpPr>
        <p:spPr>
          <a:xfrm>
            <a:off x="5572273" y="2282421"/>
            <a:ext cx="1968863" cy="973667"/>
          </a:xfrm>
          <a:prstGeom prst="trapezoid">
            <a:avLst>
              <a:gd name="adj" fmla="val 260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42673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2023-01-07T06:53:44Z</dcterms:created>
  <dcterms:modified xsi:type="dcterms:W3CDTF">2023-10-28T12:48:42Z</dcterms:modified>
</cp:coreProperties>
</file>