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2664" y="-3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34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90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44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87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73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93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50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95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81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8E21-113E-4F0A-8830-E88648DF3139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22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B8E21-113E-4F0A-8830-E88648DF3139}" type="datetimeFigureOut">
              <a:rPr lang="fr-FR" smtClean="0"/>
              <a:t>04/04/2024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8A913-4C67-4C96-AABA-0BD943E66E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1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39.png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43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58" y="1811269"/>
            <a:ext cx="5210902" cy="253400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477" y="365125"/>
            <a:ext cx="4820323" cy="305795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9407" y="2474458"/>
            <a:ext cx="4839375" cy="308653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190" y="4115367"/>
            <a:ext cx="4782217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8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5" y="290317"/>
            <a:ext cx="5877745" cy="280074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5" y="2979844"/>
            <a:ext cx="5906324" cy="278168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748" y="519376"/>
            <a:ext cx="5896798" cy="27912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864" y="3197612"/>
            <a:ext cx="5858693" cy="267689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464" y="5674133"/>
            <a:ext cx="5887272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0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7" y="290074"/>
            <a:ext cx="6811326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58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Boucle de courant, temps de boucle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/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3,91×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𝑃𝑖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rganigramme : Jonction de sommaire 4">
            <a:extLst>
              <a:ext uri="{FF2B5EF4-FFF2-40B4-BE49-F238E27FC236}">
                <a16:creationId xmlns:a16="http://schemas.microsoft.com/office/drawing/2014/main" id="{3845C9F1-09B9-7F81-2C41-EFF3803C2396}"/>
              </a:ext>
            </a:extLst>
          </p:cNvPr>
          <p:cNvSpPr/>
          <p:nvPr/>
        </p:nvSpPr>
        <p:spPr>
          <a:xfrm>
            <a:off x="1602828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02E1A09-004E-5783-181C-47262A01DCE8}"/>
              </a:ext>
            </a:extLst>
          </p:cNvPr>
          <p:cNvCxnSpPr/>
          <p:nvPr/>
        </p:nvCxnSpPr>
        <p:spPr>
          <a:xfrm>
            <a:off x="882828" y="2714360"/>
            <a:ext cx="720000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913990" y="2479367"/>
                <a:ext cx="280333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90" y="2479367"/>
                <a:ext cx="280333" cy="199478"/>
              </a:xfrm>
              <a:prstGeom prst="rect">
                <a:avLst/>
              </a:prstGeom>
              <a:blipFill>
                <a:blip r:embed="rId4"/>
                <a:stretch>
                  <a:fillRect l="-13043" r="-8696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67909FE-6F58-6A6E-84AC-A0F7E4085FD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99360" y="2263607"/>
            <a:ext cx="125693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/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39,1×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𝐼𝑖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/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67B905C-96CB-85DD-D61C-E96DEC5974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99360" y="3159000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39C9AFF-9E6E-F7D5-C3F6-3F5FFE09410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64335" y="2714360"/>
            <a:ext cx="535025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E2431A4-7A58-3621-9FC0-28C2056B6DFC}"/>
              </a:ext>
            </a:extLst>
          </p:cNvPr>
          <p:cNvCxnSpPr>
            <a:cxnSpLocks/>
          </p:cNvCxnSpPr>
          <p:nvPr/>
        </p:nvCxnSpPr>
        <p:spPr>
          <a:xfrm flipV="1">
            <a:off x="2499360" y="2263607"/>
            <a:ext cx="0" cy="895393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rganigramme : Jonction de sommaire 22">
            <a:extLst>
              <a:ext uri="{FF2B5EF4-FFF2-40B4-BE49-F238E27FC236}">
                <a16:creationId xmlns:a16="http://schemas.microsoft.com/office/drawing/2014/main" id="{F8981A96-0C3C-D52D-A875-F257A49968F0}"/>
              </a:ext>
            </a:extLst>
          </p:cNvPr>
          <p:cNvSpPr/>
          <p:nvPr/>
        </p:nvSpPr>
        <p:spPr>
          <a:xfrm>
            <a:off x="6638340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2F202F9-3B06-9D67-16E2-123CEE88EE9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656626" y="3159000"/>
            <a:ext cx="723094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BBE4B5D-67E0-DF54-8632-09E6161B4678}"/>
              </a:ext>
            </a:extLst>
          </p:cNvPr>
          <p:cNvCxnSpPr>
            <a:cxnSpLocks/>
          </p:cNvCxnSpPr>
          <p:nvPr/>
        </p:nvCxnSpPr>
        <p:spPr>
          <a:xfrm flipV="1">
            <a:off x="6103315" y="3149279"/>
            <a:ext cx="715778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77F4158-6406-519C-3C79-25729CC48CEE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819094" y="2895114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/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/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64EF32D-C148-6E76-C48A-5F1A7D7E1EA4}"/>
              </a:ext>
            </a:extLst>
          </p:cNvPr>
          <p:cNvCxnSpPr>
            <a:cxnSpLocks/>
          </p:cNvCxnSpPr>
          <p:nvPr/>
        </p:nvCxnSpPr>
        <p:spPr>
          <a:xfrm>
            <a:off x="6819093" y="2271617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B28FB07-E4A9-0C7B-6B8C-247846CDF7B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376292" y="2263607"/>
            <a:ext cx="14428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/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/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blipFill>
                <a:blip r:embed="rId9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2395BB9-2769-444F-7692-8FBC94CD3679}"/>
              </a:ext>
            </a:extLst>
          </p:cNvPr>
          <p:cNvCxnSpPr>
            <a:cxnSpLocks/>
          </p:cNvCxnSpPr>
          <p:nvPr/>
        </p:nvCxnSpPr>
        <p:spPr>
          <a:xfrm>
            <a:off x="6999847" y="2700938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38947B6-615E-6097-CD75-48C4D9D79DD2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766862" y="2905453"/>
            <a:ext cx="0" cy="83258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9350B9E-8284-1B46-EF37-EA1573066F52}"/>
              </a:ext>
            </a:extLst>
          </p:cNvPr>
          <p:cNvSpPr/>
          <p:nvPr/>
        </p:nvSpPr>
        <p:spPr>
          <a:xfrm>
            <a:off x="7617527" y="2430938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Saturation 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/>
              <p:nvPr/>
            </p:nvSpPr>
            <p:spPr>
              <a:xfrm>
                <a:off x="1194323" y="3638294"/>
                <a:ext cx="5083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𝑚𝑒𝑠𝑢𝑟𝑒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3" y="3638294"/>
                <a:ext cx="508344" cy="184666"/>
              </a:xfrm>
              <a:prstGeom prst="rect">
                <a:avLst/>
              </a:prstGeom>
              <a:blipFill>
                <a:blip r:embed="rId10"/>
                <a:stretch>
                  <a:fillRect l="-7229" r="-1205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57E5B58C-24BD-818A-B932-7AAB70645D5C}"/>
              </a:ext>
            </a:extLst>
          </p:cNvPr>
          <p:cNvCxnSpPr>
            <a:cxnSpLocks/>
          </p:cNvCxnSpPr>
          <p:nvPr/>
        </p:nvCxnSpPr>
        <p:spPr>
          <a:xfrm>
            <a:off x="1772011" y="3729251"/>
            <a:ext cx="7998478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EE101B9-B365-1731-F71E-D722C993F89B}"/>
              </a:ext>
            </a:extLst>
          </p:cNvPr>
          <p:cNvCxnSpPr>
            <a:cxnSpLocks/>
          </p:cNvCxnSpPr>
          <p:nvPr/>
        </p:nvCxnSpPr>
        <p:spPr>
          <a:xfrm>
            <a:off x="8633858" y="2720787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6D1C172-5162-D9F9-BEC6-D704927282F3}"/>
              </a:ext>
            </a:extLst>
          </p:cNvPr>
          <p:cNvSpPr/>
          <p:nvPr/>
        </p:nvSpPr>
        <p:spPr>
          <a:xfrm>
            <a:off x="9262324" y="2450787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Moteur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5EA89756-9697-C0A1-F1EA-0A37C75FAC6A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9770490" y="2990787"/>
            <a:ext cx="0" cy="738464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657024FF-AA70-211E-30E4-ADE5D04CB2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3828" y="4008971"/>
            <a:ext cx="4048690" cy="34866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13776F6-D18D-160B-E2F3-3A7923039802}"/>
                  </a:ext>
                </a:extLst>
              </p:cNvPr>
              <p:cNvSpPr txBox="1"/>
              <p:nvPr/>
            </p:nvSpPr>
            <p:spPr>
              <a:xfrm>
                <a:off x="8765232" y="2414747"/>
                <a:ext cx="320409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B13776F6-D18D-160B-E2F3-3A7923039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5232" y="2414747"/>
                <a:ext cx="320409" cy="199478"/>
              </a:xfrm>
              <a:prstGeom prst="rect">
                <a:avLst/>
              </a:prstGeom>
              <a:blipFill>
                <a:blip r:embed="rId12"/>
                <a:stretch>
                  <a:fillRect l="-7692" r="-7692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351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Boucle de position, temps de boucle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𝑚𝑠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000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>
                <a:extLst>
                  <a:ext uri="{FF2B5EF4-FFF2-40B4-BE49-F238E27FC236}">
                    <a16:creationId xmlns:a16="http://schemas.microsoft.com/office/drawing/2014/main" id="{35E20114-5797-9734-C79B-6CC4E8C41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/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𝑃𝑝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A3132DF-2887-7E95-271B-14F5829A5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92" y="1993607"/>
                <a:ext cx="1620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rganigramme : Jonction de sommaire 4">
            <a:extLst>
              <a:ext uri="{FF2B5EF4-FFF2-40B4-BE49-F238E27FC236}">
                <a16:creationId xmlns:a16="http://schemas.microsoft.com/office/drawing/2014/main" id="{3845C9F1-09B9-7F81-2C41-EFF3803C2396}"/>
              </a:ext>
            </a:extLst>
          </p:cNvPr>
          <p:cNvSpPr/>
          <p:nvPr/>
        </p:nvSpPr>
        <p:spPr>
          <a:xfrm>
            <a:off x="1602828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02E1A09-004E-5783-181C-47262A01DCE8}"/>
              </a:ext>
            </a:extLst>
          </p:cNvPr>
          <p:cNvCxnSpPr/>
          <p:nvPr/>
        </p:nvCxnSpPr>
        <p:spPr>
          <a:xfrm>
            <a:off x="882828" y="2714360"/>
            <a:ext cx="720000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913990" y="2479367"/>
                <a:ext cx="313419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90" y="2479367"/>
                <a:ext cx="313419" cy="199478"/>
              </a:xfrm>
              <a:prstGeom prst="rect">
                <a:avLst/>
              </a:prstGeom>
              <a:blipFill>
                <a:blip r:embed="rId4"/>
                <a:stretch>
                  <a:fillRect l="-11765" r="-7843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67909FE-6F58-6A6E-84AC-A0F7E4085FD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499360" y="2263607"/>
            <a:ext cx="125693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/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8×</m:t>
                      </m:r>
                      <m:sSup>
                        <m:sSup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fr-FR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𝐼𝑝</m:t>
                          </m:r>
                        </m:sub>
                      </m:sSub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CE25679-7727-2D53-D20A-D7D2C4EF2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6" y="2889000"/>
                <a:ext cx="162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/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032029-5E0D-25F6-9C95-DBCC9DF77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9720" y="2889000"/>
                <a:ext cx="71628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67B905C-96CB-85DD-D61C-E96DEC5974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499360" y="3159000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539C9AFF-9E6E-F7D5-C3F6-3F5FFE094108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64335" y="2714360"/>
            <a:ext cx="535025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E2431A4-7A58-3621-9FC0-28C2056B6DFC}"/>
              </a:ext>
            </a:extLst>
          </p:cNvPr>
          <p:cNvCxnSpPr>
            <a:cxnSpLocks/>
          </p:cNvCxnSpPr>
          <p:nvPr/>
        </p:nvCxnSpPr>
        <p:spPr>
          <a:xfrm flipV="1">
            <a:off x="2499360" y="2263607"/>
            <a:ext cx="0" cy="189446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Organigramme : Jonction de sommaire 22">
            <a:extLst>
              <a:ext uri="{FF2B5EF4-FFF2-40B4-BE49-F238E27FC236}">
                <a16:creationId xmlns:a16="http://schemas.microsoft.com/office/drawing/2014/main" id="{F8981A96-0C3C-D52D-A875-F257A49968F0}"/>
              </a:ext>
            </a:extLst>
          </p:cNvPr>
          <p:cNvSpPr/>
          <p:nvPr/>
        </p:nvSpPr>
        <p:spPr>
          <a:xfrm>
            <a:off x="6638340" y="2533607"/>
            <a:ext cx="361507" cy="361507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2F202F9-3B06-9D67-16E2-123CEE88EE9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4656626" y="3159000"/>
            <a:ext cx="723094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BBE4B5D-67E0-DF54-8632-09E6161B4678}"/>
              </a:ext>
            </a:extLst>
          </p:cNvPr>
          <p:cNvCxnSpPr>
            <a:cxnSpLocks/>
          </p:cNvCxnSpPr>
          <p:nvPr/>
        </p:nvCxnSpPr>
        <p:spPr>
          <a:xfrm flipV="1">
            <a:off x="6103315" y="3149279"/>
            <a:ext cx="715778" cy="1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77F4158-6406-519C-3C79-25729CC48CEE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6819094" y="2895114"/>
            <a:ext cx="0" cy="1218108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/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007EAF1-2FE9-9547-FEFB-F57DAA8D9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711303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/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0828ACD-32FD-F03E-9D8F-410B9CECE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52" y="2525782"/>
                <a:ext cx="150682" cy="184666"/>
              </a:xfrm>
              <a:prstGeom prst="rect">
                <a:avLst/>
              </a:prstGeom>
              <a:blipFill>
                <a:blip r:embed="rId8"/>
                <a:stretch>
                  <a:fillRect l="-20000" r="-24000" b="-64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364EF32D-C148-6E76-C48A-5F1A7D7E1EA4}"/>
              </a:ext>
            </a:extLst>
          </p:cNvPr>
          <p:cNvCxnSpPr>
            <a:cxnSpLocks/>
          </p:cNvCxnSpPr>
          <p:nvPr/>
        </p:nvCxnSpPr>
        <p:spPr>
          <a:xfrm>
            <a:off x="6819093" y="2271617"/>
            <a:ext cx="0" cy="254165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B28FB07-E4A9-0C7B-6B8C-247846CDF7B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5376292" y="2263607"/>
            <a:ext cx="1442801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/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32EBBA77-4541-DE0F-365D-62EFBF9C2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73" y="2608605"/>
                <a:ext cx="150682" cy="184666"/>
              </a:xfrm>
              <a:prstGeom prst="rect">
                <a:avLst/>
              </a:prstGeom>
              <a:blipFill>
                <a:blip r:embed="rId7"/>
                <a:stretch>
                  <a:fillRect l="-20000" r="-24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/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EBB5AB45-E3AE-84E9-ACCC-AE976CE9B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30" y="2720787"/>
                <a:ext cx="150682" cy="184666"/>
              </a:xfrm>
              <a:prstGeom prst="rect">
                <a:avLst/>
              </a:prstGeom>
              <a:blipFill>
                <a:blip r:embed="rId9"/>
                <a:stretch>
                  <a:fillRect l="-8000" r="-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2395BB9-2769-444F-7692-8FBC94CD3679}"/>
              </a:ext>
            </a:extLst>
          </p:cNvPr>
          <p:cNvCxnSpPr>
            <a:cxnSpLocks/>
          </p:cNvCxnSpPr>
          <p:nvPr/>
        </p:nvCxnSpPr>
        <p:spPr>
          <a:xfrm>
            <a:off x="6999847" y="2700938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38947B6-615E-6097-CD75-48C4D9D79DD2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766862" y="2905453"/>
            <a:ext cx="0" cy="83258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9350B9E-8284-1B46-EF37-EA1573066F52}"/>
              </a:ext>
            </a:extLst>
          </p:cNvPr>
          <p:cNvSpPr/>
          <p:nvPr/>
        </p:nvSpPr>
        <p:spPr>
          <a:xfrm>
            <a:off x="7617527" y="2430938"/>
            <a:ext cx="1016331" cy="54000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Saturation courant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/>
              <p:nvPr/>
            </p:nvSpPr>
            <p:spPr>
              <a:xfrm>
                <a:off x="1194323" y="3638294"/>
                <a:ext cx="53777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𝑚𝑒𝑠𝑢𝑟𝑒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DD727F81-601C-8D2A-38CD-0C213FCE9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3" y="3638294"/>
                <a:ext cx="537775" cy="184666"/>
              </a:xfrm>
              <a:prstGeom prst="rect">
                <a:avLst/>
              </a:prstGeom>
              <a:blipFill>
                <a:blip r:embed="rId10"/>
                <a:stretch>
                  <a:fillRect l="-6818" r="-1136" b="-1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EEE101B9-B365-1731-F71E-D722C993F89B}"/>
              </a:ext>
            </a:extLst>
          </p:cNvPr>
          <p:cNvCxnSpPr>
            <a:cxnSpLocks/>
          </p:cNvCxnSpPr>
          <p:nvPr/>
        </p:nvCxnSpPr>
        <p:spPr>
          <a:xfrm>
            <a:off x="8633858" y="2720787"/>
            <a:ext cx="6284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62" name="Image 61">
            <a:extLst>
              <a:ext uri="{FF2B5EF4-FFF2-40B4-BE49-F238E27FC236}">
                <a16:creationId xmlns:a16="http://schemas.microsoft.com/office/drawing/2014/main" id="{657024FF-AA70-211E-30E4-ADE5D04CB2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5692" y="4332023"/>
            <a:ext cx="2773752" cy="238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3C80C0-DB73-0085-044F-9B9B2B9285E4}"/>
                  </a:ext>
                </a:extLst>
              </p:cNvPr>
              <p:cNvSpPr/>
              <p:nvPr/>
            </p:nvSpPr>
            <p:spPr>
              <a:xfrm>
                <a:off x="3036625" y="3620576"/>
                <a:ext cx="2339665" cy="985292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80×</m:t>
                          </m:r>
                          <m:sSup>
                            <m:sSupPr>
                              <m:ctrlP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𝐷𝑝</m:t>
                              </m:r>
                            </m:sub>
                          </m:sSub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fr-FR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fr-F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80×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−6</m:t>
                                  </m:r>
                                </m:sup>
                              </m:s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𝐷𝑝</m:t>
                                  </m:r>
                                </m:sub>
                              </m:sSub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fr-FR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16×</m:t>
                              </m:r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10×</m:t>
                              </m:r>
                              <m:sSup>
                                <m:sSup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  <m:r>
                                <a:rPr lang="fr-FR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𝑃𝑝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sz="1200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fr-FR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03C80C0-DB73-0085-044F-9B9B2B9285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625" y="3620576"/>
                <a:ext cx="2339665" cy="9852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A648CAC-D255-307E-05E9-4059F1C87D35}"/>
              </a:ext>
            </a:extLst>
          </p:cNvPr>
          <p:cNvCxnSpPr>
            <a:cxnSpLocks/>
          </p:cNvCxnSpPr>
          <p:nvPr/>
        </p:nvCxnSpPr>
        <p:spPr>
          <a:xfrm>
            <a:off x="2499360" y="4158067"/>
            <a:ext cx="537266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9C146A9-3547-B5C3-4742-9822D4677681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376290" y="4113222"/>
            <a:ext cx="1439422" cy="0"/>
          </a:xfrm>
          <a:prstGeom prst="straightConnector1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/>
              <p:nvPr/>
            </p:nvSpPr>
            <p:spPr>
              <a:xfrm>
                <a:off x="8701228" y="2479367"/>
                <a:ext cx="280333" cy="199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3373B7E8-46F8-145B-B822-41B6AF719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1228" y="2479367"/>
                <a:ext cx="280333" cy="199478"/>
              </a:xfrm>
              <a:prstGeom prst="rect">
                <a:avLst/>
              </a:prstGeom>
              <a:blipFill>
                <a:blip r:embed="rId13"/>
                <a:stretch>
                  <a:fillRect l="-10870" r="-10870" b="-2812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3131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470" y="609206"/>
            <a:ext cx="5087060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-572059"/>
            <a:ext cx="5601482" cy="80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9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9178" y="3508070"/>
            <a:ext cx="2715004" cy="55252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44" y="2307622"/>
            <a:ext cx="695422" cy="8192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173" y="2035769"/>
            <a:ext cx="5916564" cy="45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81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615" y="2818357"/>
            <a:ext cx="2278402" cy="1747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444" y="2619262"/>
            <a:ext cx="4201111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95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72" y="-219584"/>
            <a:ext cx="9535856" cy="729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81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-33821"/>
            <a:ext cx="9869277" cy="692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15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409" y="1825625"/>
            <a:ext cx="62891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9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-210058"/>
            <a:ext cx="9507277" cy="72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1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0405" y="1825625"/>
            <a:ext cx="4551190" cy="435133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691" y="1943607"/>
            <a:ext cx="2753109" cy="2057687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059" y="4254213"/>
            <a:ext cx="2486372" cy="14956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420" y="2795499"/>
            <a:ext cx="15051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90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-248163"/>
            <a:ext cx="9554908" cy="73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618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Grand écran</PresentationFormat>
  <Paragraphs>26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Boucle de courant, temps de boucle 100μs</vt:lpstr>
      <vt:lpstr>Boucle de position, temps de boucle1 ms=1000 μs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Xavier Pessoles</cp:lastModifiedBy>
  <cp:revision>11</cp:revision>
  <dcterms:created xsi:type="dcterms:W3CDTF">2024-03-11T07:47:08Z</dcterms:created>
  <dcterms:modified xsi:type="dcterms:W3CDTF">2024-04-04T08:31:59Z</dcterms:modified>
</cp:coreProperties>
</file>