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57" r:id="rId6"/>
    <p:sldId id="258" r:id="rId7"/>
    <p:sldId id="259" r:id="rId8"/>
    <p:sldId id="261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B12B3-B723-4C68-B55E-86EAD0F90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9EB319-D126-4EDE-BFE2-F8950D3BF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2F975-E7A7-4136-AAC5-D6B81ADB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8756B-260B-4084-8336-DBCDE651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E061A-673D-4E69-BB74-4039E307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2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EF31A-C039-40C7-AB57-8B264FD8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68E33B-6D80-40FB-BB97-FB896B5C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8EC3B-B46A-4612-A452-A365D3AF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12E453-F2FB-49F6-A187-971F085A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144500-B4FA-42B6-A6EE-D2B699ED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6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70C473-B382-46D8-81E4-4162077AB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6737B0-FF81-400E-8096-CE6F2FDC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763BC-B6EC-42BC-83BA-BD7E028D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166B6-AAD2-4F56-943A-D01966D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AB155-7BBE-406A-9E22-CE36BB80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72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5909A-43A0-4117-9610-EB490B72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968BC-9150-43EA-95A1-FF3F4FF0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85214-6F4E-44C2-8DE5-C9220DDA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6AE52-3E06-4D94-8E54-F904713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73B6C-74AD-485F-94D2-C309748A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41B97-43E2-4F56-8B4D-751E8E7F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31F568-FC70-4DFD-8927-0FE61A4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5F2C-164C-4ED6-A6B2-F164B138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07F02-43B5-4424-BC59-6C69B444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5EDD9-612E-4B90-B9C1-4AC4D0DA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D10D9-73C1-48D0-82FE-A4B4539A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E9933-B5FE-494E-8CC7-96A234156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E589E5-4182-428B-BE20-0CA8C005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1F30AC-32D4-4702-AC16-95C3F1B8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37EC91-31C1-4BA7-9D1B-1AEF9BA5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DE4B2-F62D-418C-8436-23D2B579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8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77009-8B02-478C-8488-10A06CD5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5C047E-37F3-44D1-AA2D-FFEBC6C5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CC4FC4-20DD-4E20-ADBF-99DB90E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4BD1AD-7B74-46EE-BDFF-722CD71E0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170D60-E2B0-4AD5-82D7-8705C27E3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E7F644-6DB3-44FD-A401-16F8A85C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A115F9-A1BE-4697-B673-D5C09639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A0A2A1-66B1-418A-9BEF-62197518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78DBC-797E-4158-BE4B-A3757897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C53824-D702-49FE-A27B-68D5538C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DD70D7-6ECC-4736-8B00-FABA5DA6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A67786-1DA5-47D2-B1FB-9FD04EE5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4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05EEAE-79AF-4861-A3A0-94017629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6B3A5A-C0D2-4856-A630-8D0D0949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633349-38BA-43F4-977A-C3BE1012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41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699BA-B501-4742-A62D-425AAAEC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F55D7-538C-476A-808D-1AB9C06D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A211B4-11BF-4828-929E-99D45734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DE0699-0560-4AFE-97FD-67D75366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E85278-578F-4DCF-B456-9028D7D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F0B183-FAB9-4B2E-9A03-4A8CC479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8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466D4-D79F-416C-837D-03592BC2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538E67-8031-41BE-9245-27213FBDB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C9B548-B6FA-4B44-B611-A3AE0712A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9087A4-0CD7-4598-BFF8-53D8F2CB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C23F0-3F63-4948-B7EA-2129F6FF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267A26-DDCD-455E-91B9-B74A4E7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68A6C1-88F1-4E85-BE5E-79EE7B2F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BDD137-5C88-49C0-A8C3-A4A8D501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A16B69-F4B1-4A51-B367-D97EBF60F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378E-A54B-4198-9326-A950FFA5F27A}" type="datetimeFigureOut">
              <a:rPr lang="fr-FR" smtClean="0"/>
              <a:t>12/06/2019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0D1FD-9A26-442D-B121-8BD206D31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21893-B1B5-4607-A5AE-44CC7D745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8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7.png"/><Relationship Id="rId3" Type="http://schemas.openxmlformats.org/officeDocument/2006/relationships/image" Target="../media/image15.emf"/><Relationship Id="rId7" Type="http://schemas.openxmlformats.org/officeDocument/2006/relationships/image" Target="../media/image112.png"/><Relationship Id="rId12" Type="http://schemas.openxmlformats.org/officeDocument/2006/relationships/image" Target="../media/image1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5.png"/><Relationship Id="rId5" Type="http://schemas.openxmlformats.org/officeDocument/2006/relationships/image" Target="../media/image91.png"/><Relationship Id="rId10" Type="http://schemas.openxmlformats.org/officeDocument/2006/relationships/image" Target="../media/image141.png"/><Relationship Id="rId4" Type="http://schemas.openxmlformats.org/officeDocument/2006/relationships/image" Target="../media/image81.png"/><Relationship Id="rId9" Type="http://schemas.openxmlformats.org/officeDocument/2006/relationships/image" Target="../media/image131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0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0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0" Type="http://schemas.openxmlformats.org/officeDocument/2006/relationships/image" Target="../media/image130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/>
              <p:nvPr/>
            </p:nvSpPr>
            <p:spPr>
              <a:xfrm>
                <a:off x="5629840" y="42852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840" y="428523"/>
                <a:ext cx="83312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3789680" y="1861314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379A41-FEFE-4DAE-B449-22DEB28D226C}"/>
              </a:ext>
            </a:extLst>
          </p:cNvPr>
          <p:cNvCxnSpPr>
            <a:cxnSpLocks/>
          </p:cNvCxnSpPr>
          <p:nvPr/>
        </p:nvCxnSpPr>
        <p:spPr>
          <a:xfrm flipV="1">
            <a:off x="5656200" y="856520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/>
              <p:nvPr/>
            </p:nvSpPr>
            <p:spPr>
              <a:xfrm>
                <a:off x="3901440" y="42852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440" y="428523"/>
                <a:ext cx="83312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/>
              <p:nvPr/>
            </p:nvSpPr>
            <p:spPr>
              <a:xfrm>
                <a:off x="3870960" y="157938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0" y="1579388"/>
                <a:ext cx="8331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A01C9B3-CC6B-4922-A301-33D58D0E481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931919" y="2707575"/>
            <a:ext cx="71432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4AEFA6-8DFF-45A2-BA2A-09E2BF7D253F}"/>
                  </a:ext>
                </a:extLst>
              </p:cNvPr>
              <p:cNvSpPr/>
              <p:nvPr/>
            </p:nvSpPr>
            <p:spPr>
              <a:xfrm>
                <a:off x="4648200" y="604520"/>
                <a:ext cx="1008000" cy="50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4AEFA6-8DFF-45A2-BA2A-09E2BF7D2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04520"/>
                <a:ext cx="1008000" cy="504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09E2F0B-6802-4BA6-9759-DB5AED324EFB}"/>
              </a:ext>
            </a:extLst>
          </p:cNvPr>
          <p:cNvCxnSpPr>
            <a:cxnSpLocks/>
          </p:cNvCxnSpPr>
          <p:nvPr/>
        </p:nvCxnSpPr>
        <p:spPr>
          <a:xfrm flipV="1">
            <a:off x="4072200" y="856520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38D336-55D5-4957-9807-D8E211FC19EE}"/>
                  </a:ext>
                </a:extLst>
              </p:cNvPr>
              <p:cNvSpPr/>
              <p:nvPr/>
            </p:nvSpPr>
            <p:spPr>
              <a:xfrm>
                <a:off x="4648200" y="1748474"/>
                <a:ext cx="1008000" cy="50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38D336-55D5-4957-9807-D8E211FC1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748474"/>
                <a:ext cx="1008000" cy="50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D0AF3B2-F9DA-422F-A70E-BEF9431DBF72}"/>
              </a:ext>
            </a:extLst>
          </p:cNvPr>
          <p:cNvCxnSpPr>
            <a:cxnSpLocks/>
          </p:cNvCxnSpPr>
          <p:nvPr/>
        </p:nvCxnSpPr>
        <p:spPr>
          <a:xfrm flipV="1">
            <a:off x="4072200" y="2003554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0E7BA49-E3F7-437D-A652-60FDC3579028}"/>
                  </a:ext>
                </a:extLst>
              </p:cNvPr>
              <p:cNvSpPr txBox="1"/>
              <p:nvPr/>
            </p:nvSpPr>
            <p:spPr>
              <a:xfrm>
                <a:off x="3012440" y="1569871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0E7BA49-E3F7-437D-A652-60FDC3579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440" y="1569871"/>
                <a:ext cx="83312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B7DA0B5-37B6-4EBC-90AE-0B46EC37CEEF}"/>
              </a:ext>
            </a:extLst>
          </p:cNvPr>
          <p:cNvCxnSpPr>
            <a:cxnSpLocks/>
          </p:cNvCxnSpPr>
          <p:nvPr/>
        </p:nvCxnSpPr>
        <p:spPr>
          <a:xfrm flipV="1">
            <a:off x="3183200" y="1997868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FAC60BB-647F-48CE-A834-6F1BBF2A5B4B}"/>
              </a:ext>
            </a:extLst>
          </p:cNvPr>
          <p:cNvCxnSpPr>
            <a:cxnSpLocks/>
          </p:cNvCxnSpPr>
          <p:nvPr/>
        </p:nvCxnSpPr>
        <p:spPr>
          <a:xfrm flipV="1">
            <a:off x="5654240" y="1997868"/>
            <a:ext cx="7792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F23B0E3-2865-45EE-8091-685BD6F57C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43920" y="2427719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74BA87D-E459-40F5-9CB2-6B3894A196DA}"/>
                  </a:ext>
                </a:extLst>
              </p:cNvPr>
              <p:cNvSpPr/>
              <p:nvPr/>
            </p:nvSpPr>
            <p:spPr>
              <a:xfrm>
                <a:off x="4646240" y="2458656"/>
                <a:ext cx="1008000" cy="50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74BA87D-E459-40F5-9CB2-6B3894A19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40" y="2458656"/>
                <a:ext cx="1008000" cy="504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890556-FF3B-4D43-ADE5-144F845B18DA}"/>
              </a:ext>
            </a:extLst>
          </p:cNvPr>
          <p:cNvCxnSpPr>
            <a:cxnSpLocks/>
          </p:cNvCxnSpPr>
          <p:nvPr/>
        </p:nvCxnSpPr>
        <p:spPr>
          <a:xfrm flipV="1">
            <a:off x="6102031" y="1989723"/>
            <a:ext cx="1" cy="717852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59C2A26-3359-48D8-9092-9AE088A2338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5654240" y="2707575"/>
            <a:ext cx="44176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50BE023-47B2-441F-B58E-F35E95714057}"/>
                  </a:ext>
                </a:extLst>
              </p:cNvPr>
              <p:cNvSpPr txBox="1"/>
              <p:nvPr/>
            </p:nvSpPr>
            <p:spPr>
              <a:xfrm>
                <a:off x="5702682" y="162771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50BE023-47B2-441F-B58E-F35E9571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682" y="1627713"/>
                <a:ext cx="83312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0E027467-19FA-4B08-9335-DC4B6B773444}"/>
                  </a:ext>
                </a:extLst>
              </p:cNvPr>
              <p:cNvSpPr txBox="1"/>
              <p:nvPr/>
            </p:nvSpPr>
            <p:spPr>
              <a:xfrm>
                <a:off x="1106424" y="3557016"/>
                <a:ext cx="6684262" cy="2791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b="0" dirty="0"/>
              </a:p>
              <a:p>
                <a:pPr lvl="1"/>
                <a:r>
                  <a:rPr lang="fr-FR" dirty="0"/>
                  <a:t>Par ailleurs,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den>
                    </m:f>
                  </m:oMath>
                </a14:m>
                <a:endParaRPr lang="fr-FR" b="0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fr-FR" b="0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fr-FR" b="0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0E027467-19FA-4B08-9335-DC4B6B77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24" y="3557016"/>
                <a:ext cx="6684262" cy="2791662"/>
              </a:xfrm>
              <a:prstGeom prst="rect">
                <a:avLst/>
              </a:prstGeom>
              <a:blipFill>
                <a:blip r:embed="rId10"/>
                <a:stretch>
                  <a:fillRect b="-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D939945-FDE0-4C91-9655-E8AF65E416C4}"/>
                  </a:ext>
                </a:extLst>
              </p:cNvPr>
              <p:cNvSpPr txBox="1"/>
              <p:nvPr/>
            </p:nvSpPr>
            <p:spPr>
              <a:xfrm>
                <a:off x="9081190" y="134207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D939945-FDE0-4C91-9655-E8AF65E41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190" y="1342073"/>
                <a:ext cx="83312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147E23B-4D06-4307-99F9-B76443FAE8DD}"/>
              </a:ext>
            </a:extLst>
          </p:cNvPr>
          <p:cNvCxnSpPr>
            <a:cxnSpLocks/>
          </p:cNvCxnSpPr>
          <p:nvPr/>
        </p:nvCxnSpPr>
        <p:spPr>
          <a:xfrm flipV="1">
            <a:off x="9107550" y="1770070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7F16089F-1A50-4280-8E9E-ADDDDB882286}"/>
                  </a:ext>
                </a:extLst>
              </p:cNvPr>
              <p:cNvSpPr txBox="1"/>
              <p:nvPr/>
            </p:nvSpPr>
            <p:spPr>
              <a:xfrm>
                <a:off x="7352790" y="134207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7F16089F-1A50-4280-8E9E-ADDDDB882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790" y="1342073"/>
                <a:ext cx="83312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88A48B-AF48-4074-BC81-FB3BD883ABAC}"/>
                  </a:ext>
                </a:extLst>
              </p:cNvPr>
              <p:cNvSpPr/>
              <p:nvPr/>
            </p:nvSpPr>
            <p:spPr>
              <a:xfrm>
                <a:off x="8099550" y="1518070"/>
                <a:ext cx="1008000" cy="50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88A48B-AF48-4074-BC81-FB3BD883A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50" y="1518070"/>
                <a:ext cx="1008000" cy="504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B86358A-BDBA-4667-99B9-F188BAD9DE07}"/>
              </a:ext>
            </a:extLst>
          </p:cNvPr>
          <p:cNvCxnSpPr>
            <a:cxnSpLocks/>
          </p:cNvCxnSpPr>
          <p:nvPr/>
        </p:nvCxnSpPr>
        <p:spPr>
          <a:xfrm flipV="1">
            <a:off x="7523550" y="1770070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9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FB6E9-3115-4FFD-A0BC-7AAC54CF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CB76040-025C-4456-9916-A164E1C98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𝜔𝜏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𝜔𝜏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𝜔𝜏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𝜔𝜏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𝜔𝜏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𝜏𝜔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CB76040-025C-4456-9916-A164E1C98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82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/>
              <p:nvPr/>
            </p:nvSpPr>
            <p:spPr>
              <a:xfrm>
                <a:off x="2570480" y="3139440"/>
                <a:ext cx="843280" cy="579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80" y="3139440"/>
                <a:ext cx="843280" cy="579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/>
              <p:nvPr/>
            </p:nvSpPr>
            <p:spPr>
              <a:xfrm>
                <a:off x="6024880" y="291742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80" y="2917428"/>
                <a:ext cx="83312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A18845D-32F4-4D38-9540-C109B81CC6A8}"/>
              </a:ext>
            </a:extLst>
          </p:cNvPr>
          <p:cNvCxnSpPr>
            <a:cxnSpLocks/>
          </p:cNvCxnSpPr>
          <p:nvPr/>
        </p:nvCxnSpPr>
        <p:spPr>
          <a:xfrm>
            <a:off x="3413760" y="3429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3921760" y="3286760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43FABD-5530-45DF-BA25-45EE01D68CA5}"/>
              </a:ext>
            </a:extLst>
          </p:cNvPr>
          <p:cNvCxnSpPr>
            <a:cxnSpLocks/>
          </p:cNvCxnSpPr>
          <p:nvPr/>
        </p:nvCxnSpPr>
        <p:spPr>
          <a:xfrm>
            <a:off x="2062480" y="3429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626BAA4-0142-41E3-87DB-A0F2300A2932}"/>
              </a:ext>
            </a:extLst>
          </p:cNvPr>
          <p:cNvCxnSpPr>
            <a:cxnSpLocks/>
          </p:cNvCxnSpPr>
          <p:nvPr/>
        </p:nvCxnSpPr>
        <p:spPr>
          <a:xfrm>
            <a:off x="4206240" y="342392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F5D882-716A-43D1-A9D1-24E43AEB3E91}"/>
                  </a:ext>
                </a:extLst>
              </p:cNvPr>
              <p:cNvSpPr/>
              <p:nvPr/>
            </p:nvSpPr>
            <p:spPr>
              <a:xfrm>
                <a:off x="4714240" y="3134360"/>
                <a:ext cx="843280" cy="579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F5D882-716A-43D1-A9D1-24E43AEB3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40" y="3134360"/>
                <a:ext cx="843280" cy="579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379A41-FEFE-4DAE-B449-22DEB28D226C}"/>
              </a:ext>
            </a:extLst>
          </p:cNvPr>
          <p:cNvCxnSpPr>
            <a:cxnSpLocks/>
          </p:cNvCxnSpPr>
          <p:nvPr/>
        </p:nvCxnSpPr>
        <p:spPr>
          <a:xfrm flipV="1">
            <a:off x="5557520" y="3423919"/>
            <a:ext cx="130048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A3F5F7-C871-4739-9A0B-6A7E05D801D5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4064000" y="3571240"/>
            <a:ext cx="0" cy="78232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C979CF0-85B5-4AAE-950A-4D752EF32542}"/>
              </a:ext>
            </a:extLst>
          </p:cNvPr>
          <p:cNvCxnSpPr>
            <a:cxnSpLocks/>
          </p:cNvCxnSpPr>
          <p:nvPr/>
        </p:nvCxnSpPr>
        <p:spPr>
          <a:xfrm flipV="1">
            <a:off x="6065520" y="3423920"/>
            <a:ext cx="0" cy="92964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/>
              <p:nvPr/>
            </p:nvSpPr>
            <p:spPr>
              <a:xfrm>
                <a:off x="3474720" y="291742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0" y="2917428"/>
                <a:ext cx="83312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/>
              <p:nvPr/>
            </p:nvSpPr>
            <p:spPr>
              <a:xfrm>
                <a:off x="3982720" y="3033714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20" y="3033714"/>
                <a:ext cx="83312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A01C9B3-CC6B-4922-A301-33D58D0E481E}"/>
              </a:ext>
            </a:extLst>
          </p:cNvPr>
          <p:cNvCxnSpPr>
            <a:cxnSpLocks/>
          </p:cNvCxnSpPr>
          <p:nvPr/>
        </p:nvCxnSpPr>
        <p:spPr>
          <a:xfrm flipH="1">
            <a:off x="4043680" y="4353560"/>
            <a:ext cx="205232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4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/>
              <p:nvPr/>
            </p:nvSpPr>
            <p:spPr>
              <a:xfrm>
                <a:off x="2712720" y="1030178"/>
                <a:ext cx="843280" cy="479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1030178"/>
                <a:ext cx="843280" cy="479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1920240" y="1127760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43FABD-5530-45DF-BA25-45EE01D68CA5}"/>
              </a:ext>
            </a:extLst>
          </p:cNvPr>
          <p:cNvCxnSpPr>
            <a:cxnSpLocks/>
          </p:cNvCxnSpPr>
          <p:nvPr/>
        </p:nvCxnSpPr>
        <p:spPr>
          <a:xfrm>
            <a:off x="1594884" y="1976652"/>
            <a:ext cx="3253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038BDA95-785A-41CE-B721-CF84B512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05" y="289611"/>
            <a:ext cx="4231159" cy="3226821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E9884FC-D8AD-4C9C-9931-753B12C1111F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2204720" y="1270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271F439-5989-4354-B4F5-FC081944696D}"/>
              </a:ext>
            </a:extLst>
          </p:cNvPr>
          <p:cNvCxnSpPr>
            <a:cxnSpLocks/>
          </p:cNvCxnSpPr>
          <p:nvPr/>
        </p:nvCxnSpPr>
        <p:spPr>
          <a:xfrm>
            <a:off x="1412240" y="1270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AE2724E-C160-4E7A-9477-4AE8E9A60159}"/>
              </a:ext>
            </a:extLst>
          </p:cNvPr>
          <p:cNvCxnSpPr>
            <a:cxnSpLocks/>
          </p:cNvCxnSpPr>
          <p:nvPr/>
        </p:nvCxnSpPr>
        <p:spPr>
          <a:xfrm>
            <a:off x="3556000" y="1270002"/>
            <a:ext cx="6675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C5D42A-26CA-431D-B929-71523EB86C45}"/>
                  </a:ext>
                </a:extLst>
              </p:cNvPr>
              <p:cNvSpPr/>
              <p:nvPr/>
            </p:nvSpPr>
            <p:spPr>
              <a:xfrm>
                <a:off x="4270702" y="1111487"/>
                <a:ext cx="662746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C5D42A-26CA-431D-B929-71523EB86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702" y="1111487"/>
                <a:ext cx="662746" cy="325089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rganigramme : Jonction de sommaire 24">
            <a:extLst>
              <a:ext uri="{FF2B5EF4-FFF2-40B4-BE49-F238E27FC236}">
                <a16:creationId xmlns:a16="http://schemas.microsoft.com/office/drawing/2014/main" id="{DF21C59D-82D3-48E7-8726-B8C88B24543C}"/>
              </a:ext>
            </a:extLst>
          </p:cNvPr>
          <p:cNvSpPr/>
          <p:nvPr/>
        </p:nvSpPr>
        <p:spPr>
          <a:xfrm>
            <a:off x="1920240" y="1834412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1309A2B-BB7E-4AA8-BC6F-2DD066AEA8C2}"/>
                  </a:ext>
                </a:extLst>
              </p:cNvPr>
              <p:cNvSpPr/>
              <p:nvPr/>
            </p:nvSpPr>
            <p:spPr>
              <a:xfrm>
                <a:off x="2712720" y="1736830"/>
                <a:ext cx="843280" cy="479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1309A2B-BB7E-4AA8-BC6F-2DD066AEA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1736830"/>
                <a:ext cx="843280" cy="479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F45006B-325F-4EF7-A9BA-5C522E878057}"/>
              </a:ext>
            </a:extLst>
          </p:cNvPr>
          <p:cNvCxnSpPr>
            <a:cxnSpLocks/>
          </p:cNvCxnSpPr>
          <p:nvPr/>
        </p:nvCxnSpPr>
        <p:spPr>
          <a:xfrm>
            <a:off x="2221496" y="1976652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1B2983-E234-49CE-978B-E33D847E2FA1}"/>
                  </a:ext>
                </a:extLst>
              </p:cNvPr>
              <p:cNvSpPr/>
              <p:nvPr/>
            </p:nvSpPr>
            <p:spPr>
              <a:xfrm>
                <a:off x="2729496" y="2464745"/>
                <a:ext cx="843280" cy="479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1B2983-E234-49CE-978B-E33D847E2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96" y="2464745"/>
                <a:ext cx="843280" cy="479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8C459C0-CB36-401E-AEB4-A199B17CD33E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2062480" y="2118892"/>
            <a:ext cx="0" cy="5856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6F7BA49-A7E3-412F-817F-0EED2E7340AA}"/>
              </a:ext>
            </a:extLst>
          </p:cNvPr>
          <p:cNvCxnSpPr>
            <a:cxnSpLocks/>
          </p:cNvCxnSpPr>
          <p:nvPr/>
        </p:nvCxnSpPr>
        <p:spPr>
          <a:xfrm flipV="1">
            <a:off x="1590572" y="1270000"/>
            <a:ext cx="0" cy="706653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A46D0F-2213-4249-9A1F-95D86CFF618E}"/>
                  </a:ext>
                </a:extLst>
              </p:cNvPr>
              <p:cNvSpPr/>
              <p:nvPr/>
            </p:nvSpPr>
            <p:spPr>
              <a:xfrm>
                <a:off x="772519" y="1050144"/>
                <a:ext cx="772369" cy="325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A46D0F-2213-4249-9A1F-95D86CFF6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9" y="1050144"/>
                <a:ext cx="772369" cy="325089"/>
              </a:xfrm>
              <a:prstGeom prst="rect">
                <a:avLst/>
              </a:prstGeom>
              <a:blipFill>
                <a:blip r:embed="rId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rganigramme : Jonction de sommaire 41">
            <a:extLst>
              <a:ext uri="{FF2B5EF4-FFF2-40B4-BE49-F238E27FC236}">
                <a16:creationId xmlns:a16="http://schemas.microsoft.com/office/drawing/2014/main" id="{6A9C8332-3233-49F5-9F30-4E256C73AB32}"/>
              </a:ext>
            </a:extLst>
          </p:cNvPr>
          <p:cNvSpPr/>
          <p:nvPr/>
        </p:nvSpPr>
        <p:spPr>
          <a:xfrm>
            <a:off x="3792279" y="1842475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BAC7180-C76A-4C14-A5A7-1711BF2DDA4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934519" y="1270000"/>
            <a:ext cx="0" cy="5724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225C603-15CA-4BEB-9A0F-D948552B0A08}"/>
              </a:ext>
            </a:extLst>
          </p:cNvPr>
          <p:cNvCxnSpPr>
            <a:cxnSpLocks/>
            <a:stCxn id="27" idx="3"/>
            <a:endCxn id="42" idx="2"/>
          </p:cNvCxnSpPr>
          <p:nvPr/>
        </p:nvCxnSpPr>
        <p:spPr>
          <a:xfrm>
            <a:off x="3556000" y="1976652"/>
            <a:ext cx="236279" cy="806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3805759-7F2E-4FBC-BE53-881295E5C908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4076759" y="1984715"/>
            <a:ext cx="322521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113B0590-142F-44F1-9C10-9B0C6ABEE137}"/>
              </a:ext>
            </a:extLst>
          </p:cNvPr>
          <p:cNvCxnSpPr>
            <a:cxnSpLocks/>
          </p:cNvCxnSpPr>
          <p:nvPr/>
        </p:nvCxnSpPr>
        <p:spPr>
          <a:xfrm flipV="1">
            <a:off x="4238019" y="1984715"/>
            <a:ext cx="0" cy="706653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FB79E35-D8CB-4268-B7ED-0F1187E92D34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3572776" y="2704567"/>
            <a:ext cx="665244" cy="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BB348628-0EE8-4937-B292-C99FE47DF049}"/>
              </a:ext>
            </a:extLst>
          </p:cNvPr>
          <p:cNvCxnSpPr>
            <a:cxnSpLocks/>
          </p:cNvCxnSpPr>
          <p:nvPr/>
        </p:nvCxnSpPr>
        <p:spPr>
          <a:xfrm>
            <a:off x="2054093" y="555285"/>
            <a:ext cx="0" cy="5724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5192F182-73C6-48D2-A9ED-DABFF00A051A}"/>
              </a:ext>
            </a:extLst>
          </p:cNvPr>
          <p:cNvCxnSpPr>
            <a:cxnSpLocks/>
          </p:cNvCxnSpPr>
          <p:nvPr/>
        </p:nvCxnSpPr>
        <p:spPr>
          <a:xfrm flipH="1">
            <a:off x="1544888" y="2704569"/>
            <a:ext cx="117444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6BE213-AB85-40E3-B8E1-902DAD92CF49}"/>
                  </a:ext>
                </a:extLst>
              </p:cNvPr>
              <p:cNvSpPr/>
              <p:nvPr/>
            </p:nvSpPr>
            <p:spPr>
              <a:xfrm>
                <a:off x="2089311" y="439170"/>
                <a:ext cx="77236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ext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6BE213-AB85-40E3-B8E1-902DAD92C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311" y="439170"/>
                <a:ext cx="772369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1F8F0F0-1423-4C8C-B1A1-9F3A4E9FBDD6}"/>
                  </a:ext>
                </a:extLst>
              </p:cNvPr>
              <p:cNvSpPr/>
              <p:nvPr/>
            </p:nvSpPr>
            <p:spPr>
              <a:xfrm>
                <a:off x="820692" y="2550678"/>
                <a:ext cx="772369" cy="31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ext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1F8F0F0-1423-4C8C-B1A1-9F3A4E9FB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92" y="2550678"/>
                <a:ext cx="772369" cy="315086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143D001-8D6F-476F-A785-27F035527E69}"/>
                  </a:ext>
                </a:extLst>
              </p:cNvPr>
              <p:cNvSpPr/>
              <p:nvPr/>
            </p:nvSpPr>
            <p:spPr>
              <a:xfrm>
                <a:off x="1974297" y="1056878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143D001-8D6F-476F-A785-27F035527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97" y="1056878"/>
                <a:ext cx="206850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9B2259E-9AC0-480E-8CCC-B158206AC56E}"/>
                  </a:ext>
                </a:extLst>
              </p:cNvPr>
              <p:cNvSpPr/>
              <p:nvPr/>
            </p:nvSpPr>
            <p:spPr>
              <a:xfrm>
                <a:off x="1892780" y="1145484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9B2259E-9AC0-480E-8CCC-B158206A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780" y="1145484"/>
                <a:ext cx="206850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0A515F6-86FB-47BD-A095-7C8156D98C99}"/>
                  </a:ext>
                </a:extLst>
              </p:cNvPr>
              <p:cNvSpPr/>
              <p:nvPr/>
            </p:nvSpPr>
            <p:spPr>
              <a:xfrm>
                <a:off x="1896326" y="1850774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0A515F6-86FB-47BD-A095-7C8156D9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26" y="1850774"/>
                <a:ext cx="206850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1D1C9CD-BEFD-4ECB-8D37-07D44588078E}"/>
                  </a:ext>
                </a:extLst>
              </p:cNvPr>
              <p:cNvSpPr/>
              <p:nvPr/>
            </p:nvSpPr>
            <p:spPr>
              <a:xfrm>
                <a:off x="1977842" y="1932298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1D1C9CD-BEFD-4ECB-8D37-07D445880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842" y="1932298"/>
                <a:ext cx="206850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41A48D0-F20A-4785-92FD-A4403BD5CE33}"/>
                  </a:ext>
                </a:extLst>
              </p:cNvPr>
              <p:cNvSpPr/>
              <p:nvPr/>
            </p:nvSpPr>
            <p:spPr>
              <a:xfrm>
                <a:off x="3852717" y="1779912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41A48D0-F20A-4785-92FD-A4403BD5C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717" y="1779912"/>
                <a:ext cx="206850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7AE2A01-CF0F-47ED-ADE5-3772004E1D46}"/>
                  </a:ext>
                </a:extLst>
              </p:cNvPr>
              <p:cNvSpPr/>
              <p:nvPr/>
            </p:nvSpPr>
            <p:spPr>
              <a:xfrm>
                <a:off x="3768530" y="1868313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7AE2A01-CF0F-47ED-ADE5-3772004E1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530" y="1868313"/>
                <a:ext cx="206850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F5B433A-A6F0-4CB9-A0A6-EEB26D4BDB5D}"/>
                  </a:ext>
                </a:extLst>
              </p:cNvPr>
              <p:cNvSpPr/>
              <p:nvPr/>
            </p:nvSpPr>
            <p:spPr>
              <a:xfrm>
                <a:off x="4406684" y="1808956"/>
                <a:ext cx="5718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F5B433A-A6F0-4CB9-A0A6-EEB26D4B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84" y="1808956"/>
                <a:ext cx="571888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70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9E2E7A4-D272-4CF5-9E8E-ADE24414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09" y="1766747"/>
            <a:ext cx="7045201" cy="4616801"/>
          </a:xfrm>
          <a:prstGeom prst="rect">
            <a:avLst/>
          </a:prstGeom>
        </p:spPr>
      </p:pic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F42B9B6-1A27-49A4-AFF9-88834B570CFD}"/>
              </a:ext>
            </a:extLst>
          </p:cNvPr>
          <p:cNvCxnSpPr>
            <a:cxnSpLocks/>
          </p:cNvCxnSpPr>
          <p:nvPr/>
        </p:nvCxnSpPr>
        <p:spPr>
          <a:xfrm flipH="1">
            <a:off x="4675450" y="5613709"/>
            <a:ext cx="721610" cy="769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B8102938-A5E7-4FD6-8DCE-54FCCA4DF1A9}"/>
              </a:ext>
            </a:extLst>
          </p:cNvPr>
          <p:cNvCxnSpPr>
            <a:cxnSpLocks/>
          </p:cNvCxnSpPr>
          <p:nvPr/>
        </p:nvCxnSpPr>
        <p:spPr>
          <a:xfrm>
            <a:off x="3950484" y="5630505"/>
            <a:ext cx="736303" cy="762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C8F7D6F-7980-48AB-8F64-13D949CA5CCC}"/>
              </a:ext>
            </a:extLst>
          </p:cNvPr>
          <p:cNvSpPr txBox="1"/>
          <p:nvPr/>
        </p:nvSpPr>
        <p:spPr>
          <a:xfrm rot="18818568">
            <a:off x="3131479" y="5779324"/>
            <a:ext cx="93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Réducteur</a:t>
            </a:r>
          </a:p>
          <a:p>
            <a:pPr algn="ctr"/>
            <a:r>
              <a:rPr lang="fr-FR" sz="1200" dirty="0"/>
              <a:t>frottements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637E73-1396-466C-A184-E21681971506}"/>
              </a:ext>
            </a:extLst>
          </p:cNvPr>
          <p:cNvCxnSpPr>
            <a:cxnSpLocks/>
          </p:cNvCxnSpPr>
          <p:nvPr/>
        </p:nvCxnSpPr>
        <p:spPr>
          <a:xfrm flipH="1">
            <a:off x="1761024" y="5599023"/>
            <a:ext cx="737191" cy="784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/>
              <p:nvPr/>
            </p:nvSpPr>
            <p:spPr>
              <a:xfrm>
                <a:off x="1278963" y="5371140"/>
                <a:ext cx="1002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63" y="5371140"/>
                <a:ext cx="1002197" cy="461665"/>
              </a:xfrm>
              <a:prstGeom prst="rect">
                <a:avLst/>
              </a:prstGeom>
              <a:blipFill>
                <a:blip r:embed="rId3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066E31-462A-49D7-96AF-39E2388CFF7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218215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37BE77B-8F45-4F4A-91C0-2D03ACBC12C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665909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/>
              <p:nvPr/>
            </p:nvSpPr>
            <p:spPr>
              <a:xfrm>
                <a:off x="2804682" y="5371139"/>
                <a:ext cx="855875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682" y="5371139"/>
                <a:ext cx="855875" cy="553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4829A6C-3F01-41F5-A853-9074B6CA667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113603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/>
              <p:nvPr/>
            </p:nvSpPr>
            <p:spPr>
              <a:xfrm>
                <a:off x="4226310" y="5371139"/>
                <a:ext cx="961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310" y="5371139"/>
                <a:ext cx="961786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6B15993-5F29-4C84-A670-2438D425A77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5561297" y="5601971"/>
            <a:ext cx="11177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/>
              <p:nvPr/>
            </p:nvSpPr>
            <p:spPr>
              <a:xfrm>
                <a:off x="5404273" y="5371139"/>
                <a:ext cx="1431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</a:p>
              <a:p>
                <a:pPr algn="ctr"/>
                <a:r>
                  <a:rPr lang="fr-FR" sz="1200" dirty="0"/>
                  <a:t>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  <a:p>
                <a:pPr algn="ctr"/>
                <a:r>
                  <a:rPr lang="fr-FR" sz="1200" b="1" i="1" dirty="0"/>
                  <a:t>Supposée immobile</a:t>
                </a: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73" y="5371139"/>
                <a:ext cx="1431803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3FBDDD9-A59F-4FF7-B1B3-A9518FD14DA6}"/>
              </a:ext>
            </a:extLst>
          </p:cNvPr>
          <p:cNvCxnSpPr>
            <a:cxnSpLocks/>
          </p:cNvCxnSpPr>
          <p:nvPr/>
        </p:nvCxnSpPr>
        <p:spPr>
          <a:xfrm>
            <a:off x="1052308" y="5599023"/>
            <a:ext cx="727753" cy="784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2F7BE2A7-3940-4B77-8761-8AD9C7BD3779}"/>
              </a:ext>
            </a:extLst>
          </p:cNvPr>
          <p:cNvSpPr/>
          <p:nvPr/>
        </p:nvSpPr>
        <p:spPr>
          <a:xfrm>
            <a:off x="894215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3D084C-33F0-47EF-A359-2C5E57686052}"/>
              </a:ext>
            </a:extLst>
          </p:cNvPr>
          <p:cNvSpPr/>
          <p:nvPr/>
        </p:nvSpPr>
        <p:spPr>
          <a:xfrm>
            <a:off x="5237297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945868-AB9C-46DD-84ED-6BBEABB39CDD}"/>
              </a:ext>
            </a:extLst>
          </p:cNvPr>
          <p:cNvSpPr/>
          <p:nvPr/>
        </p:nvSpPr>
        <p:spPr>
          <a:xfrm>
            <a:off x="6679053" y="5439971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FF8CB64-EC6A-4DEC-8F08-158B1F24F8F0}"/>
              </a:ext>
            </a:extLst>
          </p:cNvPr>
          <p:cNvSpPr/>
          <p:nvPr/>
        </p:nvSpPr>
        <p:spPr>
          <a:xfrm>
            <a:off x="1618061" y="6221936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/>
              <p:nvPr/>
            </p:nvSpPr>
            <p:spPr>
              <a:xfrm>
                <a:off x="590749" y="5903019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49" y="5903019"/>
                <a:ext cx="855875" cy="461665"/>
              </a:xfrm>
              <a:prstGeom prst="rect">
                <a:avLst/>
              </a:prstGeom>
              <a:blipFill>
                <a:blip r:embed="rId7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ZoneTexte 37">
            <a:extLst>
              <a:ext uri="{FF2B5EF4-FFF2-40B4-BE49-F238E27FC236}">
                <a16:creationId xmlns:a16="http://schemas.microsoft.com/office/drawing/2014/main" id="{66D64C47-628B-48A1-8F53-76CAEDC2894F}"/>
              </a:ext>
            </a:extLst>
          </p:cNvPr>
          <p:cNvSpPr txBox="1"/>
          <p:nvPr/>
        </p:nvSpPr>
        <p:spPr>
          <a:xfrm rot="18818568">
            <a:off x="1616664" y="5784524"/>
            <a:ext cx="841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Engrenage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DD2240C-3E3D-40D5-A07A-59DAAFA64054}"/>
              </a:ext>
            </a:extLst>
          </p:cNvPr>
          <p:cNvCxnSpPr>
            <a:cxnSpLocks/>
          </p:cNvCxnSpPr>
          <p:nvPr/>
        </p:nvCxnSpPr>
        <p:spPr>
          <a:xfrm flipH="1">
            <a:off x="3245906" y="5613709"/>
            <a:ext cx="714742" cy="769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5B72000-601F-4EB0-83B1-C49DE0495B48}"/>
              </a:ext>
            </a:extLst>
          </p:cNvPr>
          <p:cNvCxnSpPr>
            <a:cxnSpLocks/>
          </p:cNvCxnSpPr>
          <p:nvPr/>
        </p:nvCxnSpPr>
        <p:spPr>
          <a:xfrm>
            <a:off x="2503909" y="5621412"/>
            <a:ext cx="736303" cy="762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/>
              <p:nvPr/>
            </p:nvSpPr>
            <p:spPr>
              <a:xfrm>
                <a:off x="2149723" y="5981037"/>
                <a:ext cx="855875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23" y="5981037"/>
                <a:ext cx="855875" cy="553421"/>
              </a:xfrm>
              <a:prstGeom prst="rect">
                <a:avLst/>
              </a:prstGeom>
              <a:blipFill>
                <a:blip r:embed="rId8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9A6337A2-BF4F-4660-93B6-A413E63B3D2D}"/>
              </a:ext>
            </a:extLst>
          </p:cNvPr>
          <p:cNvSpPr/>
          <p:nvPr/>
        </p:nvSpPr>
        <p:spPr>
          <a:xfrm>
            <a:off x="3060529" y="6221936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F35169-6966-4D9B-ACE7-F58961E903F6}"/>
              </a:ext>
            </a:extLst>
          </p:cNvPr>
          <p:cNvSpPr/>
          <p:nvPr/>
        </p:nvSpPr>
        <p:spPr>
          <a:xfrm>
            <a:off x="2341909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3536F4-BE68-4A06-91A0-365B33E46FDF}"/>
              </a:ext>
            </a:extLst>
          </p:cNvPr>
          <p:cNvSpPr/>
          <p:nvPr/>
        </p:nvSpPr>
        <p:spPr>
          <a:xfrm>
            <a:off x="3789603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/>
              <p:nvPr/>
            </p:nvSpPr>
            <p:spPr>
              <a:xfrm>
                <a:off x="3626778" y="5990130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8" y="5990130"/>
                <a:ext cx="855875" cy="461665"/>
              </a:xfrm>
              <a:prstGeom prst="rect">
                <a:avLst/>
              </a:prstGeom>
              <a:blipFill>
                <a:blip r:embed="rId9"/>
                <a:stretch>
                  <a:fillRect l="-714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>
            <a:extLst>
              <a:ext uri="{FF2B5EF4-FFF2-40B4-BE49-F238E27FC236}">
                <a16:creationId xmlns:a16="http://schemas.microsoft.com/office/drawing/2014/main" id="{0833B226-2C1A-4922-9B9C-7B70DBEC4092}"/>
              </a:ext>
            </a:extLst>
          </p:cNvPr>
          <p:cNvSpPr/>
          <p:nvPr/>
        </p:nvSpPr>
        <p:spPr>
          <a:xfrm>
            <a:off x="4507104" y="6231029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/>
              <p:nvPr/>
            </p:nvSpPr>
            <p:spPr>
              <a:xfrm rot="18818568">
                <a:off x="4601483" y="5781700"/>
                <a:ext cx="8758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Hélicoïdale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8568">
                <a:off x="4601483" y="5781700"/>
                <a:ext cx="8758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Éclair 1">
            <a:extLst>
              <a:ext uri="{FF2B5EF4-FFF2-40B4-BE49-F238E27FC236}">
                <a16:creationId xmlns:a16="http://schemas.microsoft.com/office/drawing/2014/main" id="{FC868525-B9E2-48B1-ACCC-636EEA1266DB}"/>
              </a:ext>
            </a:extLst>
          </p:cNvPr>
          <p:cNvSpPr/>
          <p:nvPr/>
        </p:nvSpPr>
        <p:spPr>
          <a:xfrm rot="16200000">
            <a:off x="1116358" y="6563360"/>
            <a:ext cx="471692" cy="58928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50CB7A5-7748-4231-ACFF-CB60D10958D6}"/>
                  </a:ext>
                </a:extLst>
              </p:cNvPr>
              <p:cNvSpPr txBox="1"/>
              <p:nvPr/>
            </p:nvSpPr>
            <p:spPr>
              <a:xfrm>
                <a:off x="514293" y="6916678"/>
                <a:ext cx="6186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50CB7A5-7748-4231-ACFF-CB60D1095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93" y="6916678"/>
                <a:ext cx="61869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Éclair 32">
            <a:extLst>
              <a:ext uri="{FF2B5EF4-FFF2-40B4-BE49-F238E27FC236}">
                <a16:creationId xmlns:a16="http://schemas.microsoft.com/office/drawing/2014/main" id="{B5CF7BAC-2907-4DDB-AE10-3F37637FD44C}"/>
              </a:ext>
            </a:extLst>
          </p:cNvPr>
          <p:cNvSpPr/>
          <p:nvPr/>
        </p:nvSpPr>
        <p:spPr>
          <a:xfrm rot="16200000">
            <a:off x="2557009" y="6507513"/>
            <a:ext cx="471692" cy="58928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7BF12CE-50FF-4C3E-851F-FF6B46BFD036}"/>
                  </a:ext>
                </a:extLst>
              </p:cNvPr>
              <p:cNvSpPr txBox="1"/>
              <p:nvPr/>
            </p:nvSpPr>
            <p:spPr>
              <a:xfrm>
                <a:off x="1942061" y="6872205"/>
                <a:ext cx="662361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7BF12CE-50FF-4C3E-851F-FF6B46BFD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61" y="6872205"/>
                <a:ext cx="662361" cy="3147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34954ABA-E82E-48C1-A39F-06B817E3812D}"/>
              </a:ext>
            </a:extLst>
          </p:cNvPr>
          <p:cNvSpPr/>
          <p:nvPr/>
        </p:nvSpPr>
        <p:spPr>
          <a:xfrm rot="16200000">
            <a:off x="4019442" y="6515286"/>
            <a:ext cx="471692" cy="58928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8A54E04-7A75-4B36-A82E-743A89572E12}"/>
                  </a:ext>
                </a:extLst>
              </p:cNvPr>
              <p:cNvSpPr txBox="1"/>
              <p:nvPr/>
            </p:nvSpPr>
            <p:spPr>
              <a:xfrm>
                <a:off x="3409777" y="6891057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8A54E04-7A75-4B36-A82E-743A8957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77" y="6891057"/>
                <a:ext cx="62228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Éclair 42">
            <a:extLst>
              <a:ext uri="{FF2B5EF4-FFF2-40B4-BE49-F238E27FC236}">
                <a16:creationId xmlns:a16="http://schemas.microsoft.com/office/drawing/2014/main" id="{A5CAE75C-25E2-4B56-A928-F08E662188F9}"/>
              </a:ext>
            </a:extLst>
          </p:cNvPr>
          <p:cNvSpPr/>
          <p:nvPr/>
        </p:nvSpPr>
        <p:spPr>
          <a:xfrm rot="21178283">
            <a:off x="3407872" y="4951082"/>
            <a:ext cx="345533" cy="515011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F683036-660A-4030-8664-51E938444C2D}"/>
              </a:ext>
            </a:extLst>
          </p:cNvPr>
          <p:cNvSpPr txBox="1"/>
          <p:nvPr/>
        </p:nvSpPr>
        <p:spPr>
          <a:xfrm>
            <a:off x="2656271" y="4761527"/>
            <a:ext cx="81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Pesanteur</a:t>
            </a:r>
          </a:p>
        </p:txBody>
      </p:sp>
      <p:sp>
        <p:nvSpPr>
          <p:cNvPr id="45" name="Éclair 44">
            <a:extLst>
              <a:ext uri="{FF2B5EF4-FFF2-40B4-BE49-F238E27FC236}">
                <a16:creationId xmlns:a16="http://schemas.microsoft.com/office/drawing/2014/main" id="{4E2C0E2A-4A59-40FE-BD1F-FC2E7B75875C}"/>
              </a:ext>
            </a:extLst>
          </p:cNvPr>
          <p:cNvSpPr/>
          <p:nvPr/>
        </p:nvSpPr>
        <p:spPr>
          <a:xfrm rot="21178283">
            <a:off x="4824857" y="4909316"/>
            <a:ext cx="345533" cy="515011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B0EFDF0-CCAC-488E-AE55-848DD79818D3}"/>
              </a:ext>
            </a:extLst>
          </p:cNvPr>
          <p:cNvSpPr txBox="1"/>
          <p:nvPr/>
        </p:nvSpPr>
        <p:spPr>
          <a:xfrm>
            <a:off x="4073256" y="4719761"/>
            <a:ext cx="81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36003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171F3FC1-3386-476F-8B42-28BDA84F3BE5}"/>
              </a:ext>
            </a:extLst>
          </p:cNvPr>
          <p:cNvGrpSpPr/>
          <p:nvPr/>
        </p:nvGrpSpPr>
        <p:grpSpPr>
          <a:xfrm>
            <a:off x="259578" y="2568424"/>
            <a:ext cx="8518661" cy="3040293"/>
            <a:chOff x="338874" y="4815245"/>
            <a:chExt cx="6664179" cy="2378432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F42B9B6-1A27-49A4-AFF9-88834B570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5450" y="5613709"/>
              <a:ext cx="721610" cy="7698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8102938-A5E7-4FD6-8DCE-54FCCA4DF1A9}"/>
                </a:ext>
              </a:extLst>
            </p:cNvPr>
            <p:cNvCxnSpPr>
              <a:cxnSpLocks/>
            </p:cNvCxnSpPr>
            <p:nvPr/>
          </p:nvCxnSpPr>
          <p:spPr>
            <a:xfrm>
              <a:off x="3950484" y="5630505"/>
              <a:ext cx="736303" cy="762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BC8F7D6F-7980-48AB-8F64-13D949CA5CCC}"/>
                </a:ext>
              </a:extLst>
            </p:cNvPr>
            <p:cNvSpPr txBox="1"/>
            <p:nvPr/>
          </p:nvSpPr>
          <p:spPr>
            <a:xfrm rot="18818568">
              <a:off x="3155323" y="5819064"/>
              <a:ext cx="9303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200" dirty="0"/>
                <a:t>Réducteur</a:t>
              </a:r>
            </a:p>
            <a:p>
              <a:pPr algn="ctr"/>
              <a:r>
                <a:rPr lang="fr-FR" sz="1200" dirty="0"/>
                <a:t>frottements</a:t>
              </a:r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BE637E73-1396-466C-A184-E21681971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1024" y="5599023"/>
              <a:ext cx="737191" cy="784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21456B8D-6F7E-4C22-ACEC-A0365EDAB279}"/>
                    </a:ext>
                  </a:extLst>
                </p:cNvPr>
                <p:cNvSpPr txBox="1"/>
                <p:nvPr/>
              </p:nvSpPr>
              <p:spPr>
                <a:xfrm>
                  <a:off x="1278962" y="5371140"/>
                  <a:ext cx="1050440" cy="2166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21456B8D-6F7E-4C22-ACEC-A0365EDAB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962" y="5371140"/>
                  <a:ext cx="1050440" cy="216697"/>
                </a:xfrm>
                <a:prstGeom prst="rect">
                  <a:avLst/>
                </a:prstGeom>
                <a:blipFill>
                  <a:blip r:embed="rId2"/>
                  <a:stretch>
                    <a:fillRect l="-455"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C066E31-462A-49D7-96AF-39E2388CFF76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218215" y="5601973"/>
              <a:ext cx="11236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837BE77B-8F45-4F4A-91C0-2D03ACBC12C0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665909" y="5601973"/>
              <a:ext cx="11236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60E536E7-6A01-4F51-8B5B-1BF1564F33B2}"/>
                    </a:ext>
                  </a:extLst>
                </p:cNvPr>
                <p:cNvSpPr txBox="1"/>
                <p:nvPr/>
              </p:nvSpPr>
              <p:spPr>
                <a:xfrm>
                  <a:off x="2665191" y="5371139"/>
                  <a:ext cx="1107804" cy="288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1" name="ZoneTexte 20">
                  <a:extLst>
                    <a:ext uri="{FF2B5EF4-FFF2-40B4-BE49-F238E27FC236}">
                      <a16:creationId xmlns:a16="http://schemas.microsoft.com/office/drawing/2014/main" id="{60E536E7-6A01-4F51-8B5B-1BF1564F3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5191" y="5371139"/>
                  <a:ext cx="1107804" cy="288478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F4829A6C-3F01-41F5-A853-9074B6CA6678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4113603" y="5601973"/>
              <a:ext cx="112369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1C8C79F-8AD6-490A-A9A3-6BD406A7C2AE}"/>
                    </a:ext>
                  </a:extLst>
                </p:cNvPr>
                <p:cNvSpPr txBox="1"/>
                <p:nvPr/>
              </p:nvSpPr>
              <p:spPr>
                <a:xfrm>
                  <a:off x="4226310" y="5434724"/>
                  <a:ext cx="96178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dirty="0"/>
                    <a:t>Glissière direction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41C8C79F-8AD6-490A-A9A3-6BD406A7C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310" y="5434724"/>
                  <a:ext cx="961786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6B15993-5F29-4C84-A670-2438D425A777}"/>
                </a:ext>
              </a:extLst>
            </p:cNvPr>
            <p:cNvCxnSpPr>
              <a:cxnSpLocks/>
              <a:stCxn id="10" idx="2"/>
              <a:endCxn id="9" idx="6"/>
            </p:cNvCxnSpPr>
            <p:nvPr/>
          </p:nvCxnSpPr>
          <p:spPr>
            <a:xfrm flipH="1">
              <a:off x="5561297" y="5601971"/>
              <a:ext cx="1117756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CDDE52B0-A1E2-4C16-A0F2-BEBDB9794F74}"/>
                    </a:ext>
                  </a:extLst>
                </p:cNvPr>
                <p:cNvSpPr txBox="1"/>
                <p:nvPr/>
              </p:nvSpPr>
              <p:spPr>
                <a:xfrm>
                  <a:off x="5568071" y="5426775"/>
                  <a:ext cx="1120104" cy="361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  <a:p>
                  <a:pPr algn="ctr"/>
                  <a:r>
                    <a:rPr lang="fr-FR" sz="1200" b="1" i="1" dirty="0"/>
                    <a:t>Supposée immobile</a:t>
                  </a:r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CDDE52B0-A1E2-4C16-A0F2-BEBDB9794F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071" y="5426775"/>
                  <a:ext cx="1120104" cy="361162"/>
                </a:xfrm>
                <a:prstGeom prst="rect">
                  <a:avLst/>
                </a:prstGeom>
                <a:blipFill>
                  <a:blip r:embed="rId5"/>
                  <a:stretch>
                    <a:fillRect t="-1333" b="-10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3FBDDD9-A59F-4FF7-B1B3-A9518FD14DA6}"/>
                </a:ext>
              </a:extLst>
            </p:cNvPr>
            <p:cNvCxnSpPr>
              <a:cxnSpLocks/>
            </p:cNvCxnSpPr>
            <p:nvPr/>
          </p:nvCxnSpPr>
          <p:spPr>
            <a:xfrm>
              <a:off x="1052308" y="5599023"/>
              <a:ext cx="727753" cy="78491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F7BE2A7-3940-4B77-8761-8AD9C7BD3779}"/>
                </a:ext>
              </a:extLst>
            </p:cNvPr>
            <p:cNvSpPr/>
            <p:nvPr/>
          </p:nvSpPr>
          <p:spPr>
            <a:xfrm>
              <a:off x="894215" y="5439973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53D084C-33F0-47EF-A359-2C5E57686052}"/>
                </a:ext>
              </a:extLst>
            </p:cNvPr>
            <p:cNvSpPr/>
            <p:nvPr/>
          </p:nvSpPr>
          <p:spPr>
            <a:xfrm>
              <a:off x="5237297" y="5439973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B945868-AB9C-46DD-84ED-6BBEABB39CDD}"/>
                </a:ext>
              </a:extLst>
            </p:cNvPr>
            <p:cNvSpPr/>
            <p:nvPr/>
          </p:nvSpPr>
          <p:spPr>
            <a:xfrm>
              <a:off x="6679053" y="5439971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7FF8CB64-EC6A-4DEC-8F08-158B1F24F8F0}"/>
                </a:ext>
              </a:extLst>
            </p:cNvPr>
            <p:cNvSpPr/>
            <p:nvPr/>
          </p:nvSpPr>
          <p:spPr>
            <a:xfrm>
              <a:off x="1618061" y="6221936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chemeClr val="accent1"/>
                  </a:solidFill>
                </a:rPr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AF979EB5-83C0-434C-935D-5AED3DC82455}"/>
                    </a:ext>
                  </a:extLst>
                </p:cNvPr>
                <p:cNvSpPr txBox="1"/>
                <p:nvPr/>
              </p:nvSpPr>
              <p:spPr>
                <a:xfrm>
                  <a:off x="338874" y="5866053"/>
                  <a:ext cx="1056349" cy="2166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/>
                    <a:t>Pivot d’axe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4" name="ZoneTexte 33">
                  <a:extLst>
                    <a:ext uri="{FF2B5EF4-FFF2-40B4-BE49-F238E27FC236}">
                      <a16:creationId xmlns:a16="http://schemas.microsoft.com/office/drawing/2014/main" id="{AF979EB5-83C0-434C-935D-5AED3DC824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874" y="5866053"/>
                  <a:ext cx="1056349" cy="216697"/>
                </a:xfrm>
                <a:prstGeom prst="rect">
                  <a:avLst/>
                </a:prstGeom>
                <a:blipFill>
                  <a:blip r:embed="rId6"/>
                  <a:stretch>
                    <a:fillRect l="-452"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6D64C47-628B-48A1-8F53-76CAEDC2894F}"/>
                </a:ext>
              </a:extLst>
            </p:cNvPr>
            <p:cNvSpPr txBox="1"/>
            <p:nvPr/>
          </p:nvSpPr>
          <p:spPr>
            <a:xfrm rot="18818568">
              <a:off x="1616664" y="5784524"/>
              <a:ext cx="841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Engrenage</a:t>
              </a:r>
            </a:p>
          </p:txBody>
        </p: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FDD2240C-3E3D-40D5-A07A-59DAAFA640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5906" y="5613709"/>
              <a:ext cx="714742" cy="7698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45B72000-601F-4EB0-83B1-C49DE0495B48}"/>
                </a:ext>
              </a:extLst>
            </p:cNvPr>
            <p:cNvCxnSpPr>
              <a:cxnSpLocks/>
            </p:cNvCxnSpPr>
            <p:nvPr/>
          </p:nvCxnSpPr>
          <p:spPr>
            <a:xfrm>
              <a:off x="2503909" y="5621412"/>
              <a:ext cx="736303" cy="76252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EDDE6DEF-CCB2-4273-976B-AECFF7318457}"/>
                    </a:ext>
                  </a:extLst>
                </p:cNvPr>
                <p:cNvSpPr txBox="1"/>
                <p:nvPr/>
              </p:nvSpPr>
              <p:spPr>
                <a:xfrm>
                  <a:off x="2235829" y="5878113"/>
                  <a:ext cx="729798" cy="432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/>
                    <a:t>Pivot d’axe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EDDE6DEF-CCB2-4273-976B-AECFF73184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829" y="5878113"/>
                  <a:ext cx="729798" cy="4329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A6337A2-BF4F-4660-93B6-A413E63B3D2D}"/>
                </a:ext>
              </a:extLst>
            </p:cNvPr>
            <p:cNvSpPr/>
            <p:nvPr/>
          </p:nvSpPr>
          <p:spPr>
            <a:xfrm>
              <a:off x="3060529" y="6221936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rgbClr val="00B050"/>
                  </a:solidFill>
                </a:rPr>
                <a:t>7</a:t>
              </a: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F4F35169-6966-4D9B-ACE7-F58961E903F6}"/>
                </a:ext>
              </a:extLst>
            </p:cNvPr>
            <p:cNvSpPr/>
            <p:nvPr/>
          </p:nvSpPr>
          <p:spPr>
            <a:xfrm>
              <a:off x="2341909" y="5439973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33536F4-BE68-4A06-91A0-365B33E46FDF}"/>
                </a:ext>
              </a:extLst>
            </p:cNvPr>
            <p:cNvSpPr/>
            <p:nvPr/>
          </p:nvSpPr>
          <p:spPr>
            <a:xfrm>
              <a:off x="3789603" y="5439973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6B61A66-8781-4E19-8E9F-B7C0A4EC629D}"/>
                    </a:ext>
                  </a:extLst>
                </p:cNvPr>
                <p:cNvSpPr txBox="1"/>
                <p:nvPr/>
              </p:nvSpPr>
              <p:spPr>
                <a:xfrm>
                  <a:off x="3710352" y="5910504"/>
                  <a:ext cx="669554" cy="3611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200" dirty="0"/>
                    <a:t>Pivot d’axe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6B61A66-8781-4E19-8E9F-B7C0A4EC6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352" y="5910504"/>
                  <a:ext cx="669554" cy="361162"/>
                </a:xfrm>
                <a:prstGeom prst="rect">
                  <a:avLst/>
                </a:prstGeom>
                <a:blipFill>
                  <a:blip r:embed="rId8"/>
                  <a:stretch>
                    <a:fillRect t="-131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0833B226-2C1A-4922-9B9C-7B70DBEC4092}"/>
                </a:ext>
              </a:extLst>
            </p:cNvPr>
            <p:cNvSpPr/>
            <p:nvPr/>
          </p:nvSpPr>
          <p:spPr>
            <a:xfrm>
              <a:off x="4507104" y="6231029"/>
              <a:ext cx="324000" cy="32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400" b="1" dirty="0">
                  <a:solidFill>
                    <a:srgbClr val="7030A0"/>
                  </a:solidFill>
                </a:rPr>
                <a:t>8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C7BB189B-8D3C-463C-9F00-0FCD41C825C3}"/>
                    </a:ext>
                  </a:extLst>
                </p:cNvPr>
                <p:cNvSpPr txBox="1"/>
                <p:nvPr/>
              </p:nvSpPr>
              <p:spPr>
                <a:xfrm rot="18818568">
                  <a:off x="4625328" y="5821441"/>
                  <a:ext cx="8758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fr-FR" sz="1200" dirty="0"/>
                    <a:t>Hélicoïdale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fr-FR" sz="12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C7BB189B-8D3C-463C-9F00-0FCD41C82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18568">
                  <a:off x="4625328" y="5821441"/>
                  <a:ext cx="875881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Éclair 1">
              <a:extLst>
                <a:ext uri="{FF2B5EF4-FFF2-40B4-BE49-F238E27FC236}">
                  <a16:creationId xmlns:a16="http://schemas.microsoft.com/office/drawing/2014/main" id="{FC868525-B9E2-48B1-ACCC-636EEA1266DB}"/>
                </a:ext>
              </a:extLst>
            </p:cNvPr>
            <p:cNvSpPr/>
            <p:nvPr/>
          </p:nvSpPr>
          <p:spPr>
            <a:xfrm rot="16200000">
              <a:off x="1116358" y="6563360"/>
              <a:ext cx="471692" cy="58928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50CB7A5-7748-4231-ACFF-CB60D10958D6}"/>
                    </a:ext>
                  </a:extLst>
                </p:cNvPr>
                <p:cNvSpPr txBox="1"/>
                <p:nvPr/>
              </p:nvSpPr>
              <p:spPr>
                <a:xfrm>
                  <a:off x="514293" y="6916678"/>
                  <a:ext cx="6186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550CB7A5-7748-4231-ACFF-CB60D10958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293" y="6916678"/>
                  <a:ext cx="618696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Éclair 32">
              <a:extLst>
                <a:ext uri="{FF2B5EF4-FFF2-40B4-BE49-F238E27FC236}">
                  <a16:creationId xmlns:a16="http://schemas.microsoft.com/office/drawing/2014/main" id="{B5CF7BAC-2907-4DDB-AE10-3F37637FD44C}"/>
                </a:ext>
              </a:extLst>
            </p:cNvPr>
            <p:cNvSpPr/>
            <p:nvPr/>
          </p:nvSpPr>
          <p:spPr>
            <a:xfrm rot="16200000">
              <a:off x="2557009" y="6507513"/>
              <a:ext cx="471692" cy="58928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C7BF12CE-50FF-4C3E-851F-FF6B46BFD036}"/>
                    </a:ext>
                  </a:extLst>
                </p:cNvPr>
                <p:cNvSpPr txBox="1"/>
                <p:nvPr/>
              </p:nvSpPr>
              <p:spPr>
                <a:xfrm>
                  <a:off x="1942061" y="6872205"/>
                  <a:ext cx="662361" cy="3147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6" name="ZoneTexte 35">
                  <a:extLst>
                    <a:ext uri="{FF2B5EF4-FFF2-40B4-BE49-F238E27FC236}">
                      <a16:creationId xmlns:a16="http://schemas.microsoft.com/office/drawing/2014/main" id="{C7BF12CE-50FF-4C3E-851F-FF6B46BFD0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2061" y="6872205"/>
                  <a:ext cx="662361" cy="31470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Éclair 36">
              <a:extLst>
                <a:ext uri="{FF2B5EF4-FFF2-40B4-BE49-F238E27FC236}">
                  <a16:creationId xmlns:a16="http://schemas.microsoft.com/office/drawing/2014/main" id="{34954ABA-E82E-48C1-A39F-06B817E3812D}"/>
                </a:ext>
              </a:extLst>
            </p:cNvPr>
            <p:cNvSpPr/>
            <p:nvPr/>
          </p:nvSpPr>
          <p:spPr>
            <a:xfrm rot="16200000">
              <a:off x="4019442" y="6515286"/>
              <a:ext cx="471692" cy="589280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8A54E04-7A75-4B36-A82E-743A89572E12}"/>
                    </a:ext>
                  </a:extLst>
                </p:cNvPr>
                <p:cNvSpPr txBox="1"/>
                <p:nvPr/>
              </p:nvSpPr>
              <p:spPr>
                <a:xfrm>
                  <a:off x="3409777" y="6891057"/>
                  <a:ext cx="62228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8A54E04-7A75-4B36-A82E-743A89572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777" y="6891057"/>
                  <a:ext cx="622286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Éclair 42">
              <a:extLst>
                <a:ext uri="{FF2B5EF4-FFF2-40B4-BE49-F238E27FC236}">
                  <a16:creationId xmlns:a16="http://schemas.microsoft.com/office/drawing/2014/main" id="{A5CAE75C-25E2-4B56-A928-F08E662188F9}"/>
                </a:ext>
              </a:extLst>
            </p:cNvPr>
            <p:cNvSpPr/>
            <p:nvPr/>
          </p:nvSpPr>
          <p:spPr>
            <a:xfrm rot="21178283">
              <a:off x="3407872" y="4951082"/>
              <a:ext cx="345533" cy="515011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F683036-660A-4030-8664-51E938444C2D}"/>
                </a:ext>
              </a:extLst>
            </p:cNvPr>
            <p:cNvSpPr txBox="1"/>
            <p:nvPr/>
          </p:nvSpPr>
          <p:spPr>
            <a:xfrm>
              <a:off x="2821906" y="4817572"/>
              <a:ext cx="811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Pesanteur</a:t>
              </a:r>
            </a:p>
          </p:txBody>
        </p:sp>
        <p:sp>
          <p:nvSpPr>
            <p:cNvPr id="45" name="Éclair 44">
              <a:extLst>
                <a:ext uri="{FF2B5EF4-FFF2-40B4-BE49-F238E27FC236}">
                  <a16:creationId xmlns:a16="http://schemas.microsoft.com/office/drawing/2014/main" id="{4E2C0E2A-4A59-40FE-BD1F-FC2E7B75875C}"/>
                </a:ext>
              </a:extLst>
            </p:cNvPr>
            <p:cNvSpPr/>
            <p:nvPr/>
          </p:nvSpPr>
          <p:spPr>
            <a:xfrm rot="21178283">
              <a:off x="4824857" y="4909316"/>
              <a:ext cx="345533" cy="515011"/>
            </a:xfrm>
            <a:prstGeom prst="lightningBol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9B0EFDF0-CCAC-488E-AE55-848DD79818D3}"/>
                </a:ext>
              </a:extLst>
            </p:cNvPr>
            <p:cNvSpPr txBox="1"/>
            <p:nvPr/>
          </p:nvSpPr>
          <p:spPr>
            <a:xfrm>
              <a:off x="4263255" y="4815245"/>
              <a:ext cx="811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Pesanteur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5CE48EBD-41D7-4F0F-B080-31C5AB9032B5}"/>
              </a:ext>
            </a:extLst>
          </p:cNvPr>
          <p:cNvSpPr txBox="1"/>
          <p:nvPr/>
        </p:nvSpPr>
        <p:spPr>
          <a:xfrm>
            <a:off x="1760340" y="35306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F6F9782-3432-41C5-85D7-2D2F6CF7B13E}"/>
              </a:ext>
            </a:extLst>
          </p:cNvPr>
          <p:cNvSpPr txBox="1"/>
          <p:nvPr/>
        </p:nvSpPr>
        <p:spPr>
          <a:xfrm>
            <a:off x="3567427" y="361055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61E7A64-8E2B-455A-B549-8A8D6D5B56C5}"/>
              </a:ext>
            </a:extLst>
          </p:cNvPr>
          <p:cNvSpPr txBox="1"/>
          <p:nvPr/>
        </p:nvSpPr>
        <p:spPr>
          <a:xfrm>
            <a:off x="5125590" y="41892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B746CBA-EC7E-44F7-AEC1-1B42753C9438}"/>
              </a:ext>
            </a:extLst>
          </p:cNvPr>
          <p:cNvSpPr txBox="1"/>
          <p:nvPr/>
        </p:nvSpPr>
        <p:spPr>
          <a:xfrm>
            <a:off x="6294017" y="42017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DEA1388-3A26-4E7D-B0B5-A24E2A10FF9B}"/>
              </a:ext>
            </a:extLst>
          </p:cNvPr>
          <p:cNvSpPr txBox="1"/>
          <p:nvPr/>
        </p:nvSpPr>
        <p:spPr>
          <a:xfrm>
            <a:off x="7337661" y="377683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425F756D-F94F-4E49-A9A3-69AD7BBAB7E6}"/>
              </a:ext>
            </a:extLst>
          </p:cNvPr>
          <p:cNvSpPr txBox="1"/>
          <p:nvPr/>
        </p:nvSpPr>
        <p:spPr>
          <a:xfrm>
            <a:off x="5518291" y="370657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9A48F8-2FDE-40AC-9E45-C3D795A41B84}"/>
              </a:ext>
            </a:extLst>
          </p:cNvPr>
          <p:cNvSpPr txBox="1"/>
          <p:nvPr/>
        </p:nvSpPr>
        <p:spPr>
          <a:xfrm>
            <a:off x="1161546" y="41756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76849E7-FA51-401C-8F7C-76352E968A68}"/>
              </a:ext>
            </a:extLst>
          </p:cNvPr>
          <p:cNvSpPr txBox="1"/>
          <p:nvPr/>
        </p:nvSpPr>
        <p:spPr>
          <a:xfrm>
            <a:off x="3334777" y="42092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44A369C-0C09-4A08-BB24-8AA10620AED7}"/>
              </a:ext>
            </a:extLst>
          </p:cNvPr>
          <p:cNvSpPr txBox="1"/>
          <p:nvPr/>
        </p:nvSpPr>
        <p:spPr>
          <a:xfrm>
            <a:off x="2349960" y="412457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915AE03-206A-48BC-ACEA-A7C378C7F188}"/>
              </a:ext>
            </a:extLst>
          </p:cNvPr>
          <p:cNvSpPr txBox="1"/>
          <p:nvPr/>
        </p:nvSpPr>
        <p:spPr>
          <a:xfrm>
            <a:off x="4260756" y="427921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1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B7F3858-A279-45A8-BF92-224E02C40056}"/>
              </a:ext>
            </a:extLst>
          </p:cNvPr>
          <p:cNvSpPr/>
          <p:nvPr/>
        </p:nvSpPr>
        <p:spPr>
          <a:xfrm>
            <a:off x="3582477" y="4230647"/>
            <a:ext cx="685004" cy="68500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5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8B6C0E-1EBC-411E-BB62-ECF3228E0C8D}"/>
                  </a:ext>
                </a:extLst>
              </p:cNvPr>
              <p:cNvSpPr/>
              <p:nvPr/>
            </p:nvSpPr>
            <p:spPr>
              <a:xfrm>
                <a:off x="2489200" y="806348"/>
                <a:ext cx="2174240" cy="9679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ysClr val="windowText" lastClr="000000"/>
                    </a:solidFill>
                  </a:rPr>
                  <a:t>Réducteur 9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</m:sub>
                          </m:sSub>
                        </m:den>
                      </m:f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=0,25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=0,78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8B6C0E-1EBC-411E-BB62-ECF3228E0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00" y="806348"/>
                <a:ext cx="2174240" cy="9679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65B1C88-8AA0-4244-B88D-424232422234}"/>
              </a:ext>
            </a:extLst>
          </p:cNvPr>
          <p:cNvCxnSpPr>
            <a:cxnSpLocks/>
          </p:cNvCxnSpPr>
          <p:nvPr/>
        </p:nvCxnSpPr>
        <p:spPr>
          <a:xfrm>
            <a:off x="1981200" y="129032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6D16511-6330-4156-A576-E5597711E4C5}"/>
              </a:ext>
            </a:extLst>
          </p:cNvPr>
          <p:cNvCxnSpPr>
            <a:cxnSpLocks/>
          </p:cNvCxnSpPr>
          <p:nvPr/>
        </p:nvCxnSpPr>
        <p:spPr>
          <a:xfrm>
            <a:off x="4663440" y="1290320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9C1F2FD-9676-4AF5-9DC4-01688A1F951D}"/>
                  </a:ext>
                </a:extLst>
              </p:cNvPr>
              <p:cNvSpPr txBox="1"/>
              <p:nvPr/>
            </p:nvSpPr>
            <p:spPr>
              <a:xfrm>
                <a:off x="4663440" y="820216"/>
                <a:ext cx="1324401" cy="388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9C1F2FD-9676-4AF5-9DC4-01688A1F9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820216"/>
                <a:ext cx="1324401" cy="3888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D05D3B2-49E6-4922-81D1-AF51030C1074}"/>
                  </a:ext>
                </a:extLst>
              </p:cNvPr>
              <p:cNvSpPr txBox="1"/>
              <p:nvPr/>
            </p:nvSpPr>
            <p:spPr>
              <a:xfrm>
                <a:off x="1059001" y="806348"/>
                <a:ext cx="1430199" cy="388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D05D3B2-49E6-4922-81D1-AF51030C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01" y="806348"/>
                <a:ext cx="1430199" cy="388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47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1EDC33B-B012-4AD5-96F5-4530A2B2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0" y="287974"/>
            <a:ext cx="11404395" cy="38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62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Grand écran</PresentationFormat>
  <Paragraphs>118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26</cp:revision>
  <dcterms:created xsi:type="dcterms:W3CDTF">2019-05-11T15:33:39Z</dcterms:created>
  <dcterms:modified xsi:type="dcterms:W3CDTF">2019-06-12T21:30:33Z</dcterms:modified>
</cp:coreProperties>
</file>