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587E"/>
    <a:srgbClr val="B2CAD6"/>
    <a:srgbClr val="EE685D"/>
    <a:srgbClr val="F7B8B3"/>
    <a:srgbClr val="68348B"/>
    <a:srgbClr val="C3AED1"/>
    <a:srgbClr val="0C7391"/>
    <a:srgbClr val="9EC7D3"/>
    <a:srgbClr val="FFFFFF"/>
    <a:srgbClr val="FEE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256" y="1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49D374-E2A2-60CA-1DCB-6F0424D0B6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8CA055E-ED92-FCC3-F3B1-B4DC2F89636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0EB322E-F59B-FB43-5DE5-EA5321DB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350BC5D-D7E9-7EB4-7C42-B9922E811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8AD7465-B825-1A67-991A-1C6EAB7A1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33857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2D0E7-F22E-6974-4969-1A933937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238DAF6-97E6-C2CF-B1CE-3557A943F2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D125C8-6F8C-682D-5F4B-C88E9A6A0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250A445-7D27-6763-F5B2-1A6AC2F0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6681583-BB1E-23D1-47CD-EA4E74B6C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1987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7E6FF48-3039-E235-D435-0F0B7883A6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AE1193B-4E67-D421-ABD9-9B5BF4001B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90B5F1-E149-51F9-803E-BCE17B2CC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A67A8C-170A-1FF0-9314-C3F5BB6C1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C9909D8-9CB5-3DF9-A4C8-B3EA937C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7090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F077D7-2921-FD5A-1003-7DAB02946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724A9F7-7CF5-8C0A-69AB-7E53400D1B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1E3A8A9-DA2D-3BD7-CC12-6909DB032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9FCE016-BF46-D776-0D12-73CFD57D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691867B-C986-48E5-0150-5170A7D96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18096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164137-03F0-83E6-1DA6-F63DB12D3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417D072B-0E6C-53ED-967D-5CA212BCB2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DFBD467-5D3F-CB96-05A9-CC9E7518B3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252070C-AEA1-707F-D6B6-AEDC688706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6DC5CA1-6681-9D77-9310-9E663E07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05454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38AB6A6-D64C-668E-5792-39AC68967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CE47B46-2D03-7581-9FD7-1E93EBAB2E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7D5A792-9895-6EEF-28CD-9EF839EC6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D9F39E-891D-0E6F-93D2-A6B53A820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A7F6A1D-1A83-E476-9C1F-62BF153C80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0D49408-9307-B925-1EC0-3A10382E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70303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3540A7-298D-A861-9CEA-C3BDDACBB8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F35DD40-41BC-D9AE-2263-D5AFDA0C8D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6E22FB4-679B-D2B5-5D4D-A8156A390A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32121116-97F5-88A2-9EC2-0A788DD3C7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FF46D885-4B1A-C5BE-6264-0DCF61235D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FE584A1-4D3B-86DC-CF70-18442C0E5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31A1E503-CCCC-658E-DECB-CDE123FBF7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649DF5E-97CB-6D83-CF75-EC530C4E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7757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1105AA6-3247-821F-1239-5879817A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C6924BC-7EE1-EBF0-098D-B59C8F802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23FF014-46C6-214D-BE3E-5DFEDA94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2FA9A4D7-6D96-45B3-A5B4-7F9AA1163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73523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8324FE4-6A97-3E48-9117-C10A2EB5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B9A9E09-2253-8278-5225-E73DECFFC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71B09F1-9A94-8389-3EBB-A0858101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5233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B4655B-4007-5094-724E-897D251DA4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4DE1796-C674-5735-4285-B2C892574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F4C4646-B130-5EB5-7A7F-B197A74F02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21C6EB5-7000-519E-1BC4-AE38B9EDC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D5C39AF-40B1-009B-21FA-A27887917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F52211-FF96-3C98-ACE0-990BBC3EE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3328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B323F3-8B2E-DC05-7695-FBFBD3FD2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1E767992-F544-410C-7C04-93318289A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E3ACE1D-DD11-1D9D-B0A4-6DDB3FAE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213B1D83-81A6-FBBE-D34E-E99514CFE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FD6C7E-16B8-E2C9-AAC3-EBA7531DA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0C5B588-F71F-6AF8-5A76-14A41EAC8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77238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D6950A0-4BF4-633C-CDA0-4E22B6FBDD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0D6B41D-AC6F-0110-C82D-23D1414063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895A8A5-6578-2EF9-67A8-6C35183450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DF585-21ED-4D60-8F93-A9937640259B}" type="datetimeFigureOut">
              <a:rPr lang="fr-FR" smtClean="0"/>
              <a:t>16/03/2023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A5DBB60-DB64-7F15-62B2-1D6632532D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79CCEC5-BFCE-20CB-ED53-BFE29ECA2D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88857-62BC-4E2D-922A-B34FC30392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42073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31980BB-44A9-0CB5-0554-4A4BE59D5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120" y="-623299"/>
            <a:ext cx="7326597" cy="4788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E5BDAB81-63F7-AA79-1B27-28892EC45233}"/>
              </a:ext>
            </a:extLst>
          </p:cNvPr>
          <p:cNvSpPr/>
          <p:nvPr/>
        </p:nvSpPr>
        <p:spPr>
          <a:xfrm>
            <a:off x="1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3B4AB9CA-F316-9441-67B0-8BA2C71538AA}"/>
              </a:ext>
            </a:extLst>
          </p:cNvPr>
          <p:cNvSpPr/>
          <p:nvPr/>
        </p:nvSpPr>
        <p:spPr>
          <a:xfrm>
            <a:off x="0" y="6604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DFE3EB"/>
          </a:solidFill>
          <a:ln w="19050">
            <a:solidFill>
              <a:srgbClr val="DFE3E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04F77"/>
                </a:solidFill>
                <a:latin typeface="Arial Nova" panose="020B0504020202020204" pitchFamily="34" charset="0"/>
              </a:rPr>
              <a:t>Acquérir</a:t>
            </a:r>
          </a:p>
        </p:txBody>
      </p:sp>
      <p:sp>
        <p:nvSpPr>
          <p:cNvPr id="12" name="Rectangle : coins arrondis 11">
            <a:extLst>
              <a:ext uri="{FF2B5EF4-FFF2-40B4-BE49-F238E27FC236}">
                <a16:creationId xmlns:a16="http://schemas.microsoft.com/office/drawing/2014/main" id="{78853538-348E-35E8-5C5D-D9E421C3CC62}"/>
              </a:ext>
            </a:extLst>
          </p:cNvPr>
          <p:cNvSpPr/>
          <p:nvPr/>
        </p:nvSpPr>
        <p:spPr>
          <a:xfrm>
            <a:off x="1447801" y="8468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04F7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3" name="Rectangle : coins arrondis 12">
            <a:extLst>
              <a:ext uri="{FF2B5EF4-FFF2-40B4-BE49-F238E27FC236}">
                <a16:creationId xmlns:a16="http://schemas.microsoft.com/office/drawing/2014/main" id="{339420D2-F34C-C815-E0CC-FCBF04B7F3B4}"/>
              </a:ext>
            </a:extLst>
          </p:cNvPr>
          <p:cNvSpPr/>
          <p:nvPr/>
        </p:nvSpPr>
        <p:spPr>
          <a:xfrm>
            <a:off x="1439334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4EBF0"/>
          </a:solidFill>
          <a:ln w="19050">
            <a:solidFill>
              <a:srgbClr val="E4EB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Traiter</a:t>
            </a:r>
          </a:p>
        </p:txBody>
      </p:sp>
      <p:sp>
        <p:nvSpPr>
          <p:cNvPr id="14" name="Rectangle : coins arrondis 13">
            <a:extLst>
              <a:ext uri="{FF2B5EF4-FFF2-40B4-BE49-F238E27FC236}">
                <a16:creationId xmlns:a16="http://schemas.microsoft.com/office/drawing/2014/main" id="{271D424B-7DB7-D617-AB36-8ABD39E65538}"/>
              </a:ext>
            </a:extLst>
          </p:cNvPr>
          <p:cNvSpPr/>
          <p:nvPr/>
        </p:nvSpPr>
        <p:spPr>
          <a:xfrm>
            <a:off x="2999656" y="1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8A55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5" name="Rectangle : coins arrondis 14">
            <a:extLst>
              <a:ext uri="{FF2B5EF4-FFF2-40B4-BE49-F238E27FC236}">
                <a16:creationId xmlns:a16="http://schemas.microsoft.com/office/drawing/2014/main" id="{E024EE40-316A-7023-183C-8541DB3B2E93}"/>
              </a:ext>
            </a:extLst>
          </p:cNvPr>
          <p:cNvSpPr/>
          <p:nvPr/>
        </p:nvSpPr>
        <p:spPr>
          <a:xfrm>
            <a:off x="3011075" y="635001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E8F3E8"/>
          </a:solidFill>
          <a:ln w="19050">
            <a:solidFill>
              <a:srgbClr val="E8F3E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8A559"/>
                </a:solidFill>
                <a:latin typeface="Arial Nova" panose="020B0504020202020204" pitchFamily="34" charset="0"/>
              </a:rPr>
              <a:t>Communiquer</a:t>
            </a:r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840DB187-4751-0CAD-32CC-154268D76073}"/>
              </a:ext>
            </a:extLst>
          </p:cNvPr>
          <p:cNvSpPr/>
          <p:nvPr/>
        </p:nvSpPr>
        <p:spPr>
          <a:xfrm>
            <a:off x="1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FDAD5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7" name="Rectangle : coins arrondis 16">
            <a:extLst>
              <a:ext uri="{FF2B5EF4-FFF2-40B4-BE49-F238E27FC236}">
                <a16:creationId xmlns:a16="http://schemas.microsoft.com/office/drawing/2014/main" id="{C16BF162-0A56-44E5-BB1B-6033037A2887}"/>
              </a:ext>
            </a:extLst>
          </p:cNvPr>
          <p:cNvSpPr/>
          <p:nvPr/>
        </p:nvSpPr>
        <p:spPr>
          <a:xfrm>
            <a:off x="0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EE6CC"/>
          </a:solidFill>
          <a:ln w="19050">
            <a:solidFill>
              <a:srgbClr val="FEE6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FDAD57"/>
                </a:solidFill>
                <a:latin typeface="Arial Nova" panose="020B0504020202020204" pitchFamily="34" charset="0"/>
              </a:rPr>
              <a:t>Alimenter</a:t>
            </a:r>
          </a:p>
        </p:txBody>
      </p:sp>
      <p:sp>
        <p:nvSpPr>
          <p:cNvPr id="18" name="Rectangle : coins arrondis 17">
            <a:extLst>
              <a:ext uri="{FF2B5EF4-FFF2-40B4-BE49-F238E27FC236}">
                <a16:creationId xmlns:a16="http://schemas.microsoft.com/office/drawing/2014/main" id="{3A4FDAE1-B086-6665-0F93-327CF4D4EAB0}"/>
              </a:ext>
            </a:extLst>
          </p:cNvPr>
          <p:cNvSpPr/>
          <p:nvPr/>
        </p:nvSpPr>
        <p:spPr>
          <a:xfrm>
            <a:off x="1447802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0C739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19" name="Rectangle : coins arrondis 18">
            <a:extLst>
              <a:ext uri="{FF2B5EF4-FFF2-40B4-BE49-F238E27FC236}">
                <a16:creationId xmlns:a16="http://schemas.microsoft.com/office/drawing/2014/main" id="{FBB910A4-6292-26ED-049C-EE0091AD15F2}"/>
              </a:ext>
            </a:extLst>
          </p:cNvPr>
          <p:cNvSpPr/>
          <p:nvPr/>
        </p:nvSpPr>
        <p:spPr>
          <a:xfrm>
            <a:off x="1447801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9EC7D3"/>
          </a:solidFill>
          <a:ln w="19050">
            <a:solidFill>
              <a:srgbClr val="9EC7D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C7391"/>
                </a:solidFill>
                <a:latin typeface="Arial Nova" panose="020B0504020202020204" pitchFamily="34" charset="0"/>
              </a:rPr>
              <a:t>Distribuer</a:t>
            </a:r>
          </a:p>
        </p:txBody>
      </p:sp>
      <p:sp>
        <p:nvSpPr>
          <p:cNvPr id="20" name="Rectangle : coins arrondis 19">
            <a:extLst>
              <a:ext uri="{FF2B5EF4-FFF2-40B4-BE49-F238E27FC236}">
                <a16:creationId xmlns:a16="http://schemas.microsoft.com/office/drawing/2014/main" id="{91F66D66-E654-3E1A-A36E-EB6C8919166F}"/>
              </a:ext>
            </a:extLst>
          </p:cNvPr>
          <p:cNvSpPr/>
          <p:nvPr/>
        </p:nvSpPr>
        <p:spPr>
          <a:xfrm>
            <a:off x="2912276" y="1508460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6834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1" name="Rectangle : coins arrondis 20">
            <a:extLst>
              <a:ext uri="{FF2B5EF4-FFF2-40B4-BE49-F238E27FC236}">
                <a16:creationId xmlns:a16="http://schemas.microsoft.com/office/drawing/2014/main" id="{EA6B6BC4-630B-B6BB-660F-77712AB575F2}"/>
              </a:ext>
            </a:extLst>
          </p:cNvPr>
          <p:cNvSpPr/>
          <p:nvPr/>
        </p:nvSpPr>
        <p:spPr>
          <a:xfrm>
            <a:off x="2912275" y="2168860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C3AED1"/>
          </a:solidFill>
          <a:ln w="19050">
            <a:solidFill>
              <a:srgbClr val="C3AED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68348B"/>
                </a:solidFill>
                <a:latin typeface="Arial Nova" panose="020B0504020202020204" pitchFamily="34" charset="0"/>
              </a:rPr>
              <a:t>Convertir</a:t>
            </a:r>
          </a:p>
        </p:txBody>
      </p:sp>
      <p:sp>
        <p:nvSpPr>
          <p:cNvPr id="22" name="Rectangle : coins arrondis 21">
            <a:extLst>
              <a:ext uri="{FF2B5EF4-FFF2-40B4-BE49-F238E27FC236}">
                <a16:creationId xmlns:a16="http://schemas.microsoft.com/office/drawing/2014/main" id="{C0CD50D1-223D-6563-A12D-E845C21145CA}"/>
              </a:ext>
            </a:extLst>
          </p:cNvPr>
          <p:cNvSpPr/>
          <p:nvPr/>
        </p:nvSpPr>
        <p:spPr>
          <a:xfrm>
            <a:off x="4549900" y="1503772"/>
            <a:ext cx="1365662" cy="534390"/>
          </a:xfrm>
          <a:prstGeom prst="roundRect">
            <a:avLst>
              <a:gd name="adj" fmla="val 11914"/>
            </a:avLst>
          </a:prstGeom>
          <a:noFill/>
          <a:ln w="19050">
            <a:solidFill>
              <a:srgbClr val="EE685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3" name="Rectangle : coins arrondis 22">
            <a:extLst>
              <a:ext uri="{FF2B5EF4-FFF2-40B4-BE49-F238E27FC236}">
                <a16:creationId xmlns:a16="http://schemas.microsoft.com/office/drawing/2014/main" id="{79FBA5C7-B639-D1DC-2E39-80C6FC7BBB7F}"/>
              </a:ext>
            </a:extLst>
          </p:cNvPr>
          <p:cNvSpPr/>
          <p:nvPr/>
        </p:nvSpPr>
        <p:spPr>
          <a:xfrm>
            <a:off x="4549899" y="2164172"/>
            <a:ext cx="1365662" cy="534390"/>
          </a:xfrm>
          <a:prstGeom prst="roundRect">
            <a:avLst>
              <a:gd name="adj" fmla="val 11914"/>
            </a:avLst>
          </a:prstGeom>
          <a:solidFill>
            <a:srgbClr val="F7B8B3"/>
          </a:solidFill>
          <a:ln w="19050">
            <a:solidFill>
              <a:srgbClr val="F7B8B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EE685D"/>
                </a:solidFill>
                <a:latin typeface="Arial Nova" panose="020B0504020202020204" pitchFamily="34" charset="0"/>
              </a:rPr>
              <a:t>Transmettre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7F2E6918-353E-69C3-29FF-C560E3C78F90}"/>
              </a:ext>
            </a:extLst>
          </p:cNvPr>
          <p:cNvSpPr/>
          <p:nvPr/>
        </p:nvSpPr>
        <p:spPr>
          <a:xfrm>
            <a:off x="6562785" y="1503772"/>
            <a:ext cx="1365662" cy="1194790"/>
          </a:xfrm>
          <a:prstGeom prst="roundRect">
            <a:avLst>
              <a:gd name="adj" fmla="val 11914"/>
            </a:avLst>
          </a:prstGeom>
          <a:solidFill>
            <a:srgbClr val="B2CAD6"/>
          </a:solidFill>
          <a:ln w="19050">
            <a:solidFill>
              <a:srgbClr val="B2CAD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rgbClr val="0D587E"/>
                </a:solidFill>
                <a:latin typeface="Arial Nova" panose="020B0504020202020204" pitchFamily="34" charset="0"/>
              </a:rPr>
              <a:t>AGIR</a:t>
            </a:r>
          </a:p>
        </p:txBody>
      </p:sp>
    </p:spTree>
    <p:extLst>
      <p:ext uri="{BB962C8B-B14F-4D97-AF65-F5344CB8AC3E}">
        <p14:creationId xmlns:p14="http://schemas.microsoft.com/office/powerpoint/2010/main" val="55229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789442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Microsoft Office PowerPoint</Application>
  <PresentationFormat>Grand écran</PresentationFormat>
  <Paragraphs>15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7" baseType="lpstr">
      <vt:lpstr>Arial</vt:lpstr>
      <vt:lpstr>Arial Nova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</cp:revision>
  <dcterms:created xsi:type="dcterms:W3CDTF">2023-03-16T12:01:27Z</dcterms:created>
  <dcterms:modified xsi:type="dcterms:W3CDTF">2023-03-16T12:46:35Z</dcterms:modified>
</cp:coreProperties>
</file>