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9C7C-0414-41C0-B3E9-D515AFE7EFD4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73" y="853960"/>
            <a:ext cx="2552700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817" y="3987538"/>
            <a:ext cx="292230" cy="725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81047" y="3940404"/>
            <a:ext cx="207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Poignée</a:t>
            </a:r>
          </a:p>
        </p:txBody>
      </p:sp>
    </p:spTree>
    <p:extLst>
      <p:ext uri="{BB962C8B-B14F-4D97-AF65-F5344CB8AC3E}">
        <p14:creationId xmlns:p14="http://schemas.microsoft.com/office/powerpoint/2010/main" val="36998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754336"/>
            <a:ext cx="6856428" cy="5104230"/>
          </a:xfrm>
          <a:prstGeom prst="rect">
            <a:avLst/>
          </a:prstGeom>
          <a:ln w="57150">
            <a:noFill/>
          </a:ln>
        </p:spPr>
      </p:pic>
      <p:sp>
        <p:nvSpPr>
          <p:cNvPr id="6" name="Rectangle 5"/>
          <p:cNvSpPr/>
          <p:nvPr/>
        </p:nvSpPr>
        <p:spPr>
          <a:xfrm>
            <a:off x="2347275" y="4515439"/>
            <a:ext cx="1838226" cy="1343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60970" y="1311897"/>
            <a:ext cx="827987" cy="32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033914" y="1188563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2685927" y="3599394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9EAE4D-5F06-E00B-2DAC-5A7D63FC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55" t="10438" b="82097"/>
          <a:stretch/>
        </p:blipFill>
        <p:spPr>
          <a:xfrm>
            <a:off x="1317898" y="1536700"/>
            <a:ext cx="9556204" cy="1473200"/>
          </a:xfrm>
          <a:prstGeom prst="rect">
            <a:avLst/>
          </a:prstGeom>
          <a:ln w="5715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1C4BB-6560-99E8-A410-47BBEE5DFA01}"/>
              </a:ext>
            </a:extLst>
          </p:cNvPr>
          <p:cNvSpPr/>
          <p:nvPr/>
        </p:nvSpPr>
        <p:spPr>
          <a:xfrm>
            <a:off x="6260970" y="1689100"/>
            <a:ext cx="1117730" cy="1095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D6BADEB4-A04E-859A-381D-2C9D4C00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8" y="2120900"/>
            <a:ext cx="5479044" cy="261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938482-7398-6554-0DE7-A635B707BCB5}"/>
              </a:ext>
            </a:extLst>
          </p:cNvPr>
          <p:cNvSpPr/>
          <p:nvPr/>
        </p:nvSpPr>
        <p:spPr>
          <a:xfrm>
            <a:off x="5943600" y="2463801"/>
            <a:ext cx="6985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17C4B-097C-DD30-E8EE-270C328125D8}"/>
              </a:ext>
            </a:extLst>
          </p:cNvPr>
          <p:cNvSpPr/>
          <p:nvPr/>
        </p:nvSpPr>
        <p:spPr>
          <a:xfrm>
            <a:off x="8394570" y="2463801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F125A8-BFDA-727B-2740-FCDD27E84D76}"/>
              </a:ext>
            </a:extLst>
          </p:cNvPr>
          <p:cNvSpPr/>
          <p:nvPr/>
        </p:nvSpPr>
        <p:spPr>
          <a:xfrm>
            <a:off x="5553790" y="2434167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C94EED-50BA-1684-2650-3122DFAFB588}"/>
              </a:ext>
            </a:extLst>
          </p:cNvPr>
          <p:cNvSpPr/>
          <p:nvPr/>
        </p:nvSpPr>
        <p:spPr>
          <a:xfrm>
            <a:off x="7890933" y="25189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BBD06-540E-AD7A-ECF1-FD802FA0434F}"/>
              </a:ext>
            </a:extLst>
          </p:cNvPr>
          <p:cNvSpPr/>
          <p:nvPr/>
        </p:nvSpPr>
        <p:spPr>
          <a:xfrm>
            <a:off x="8403522" y="4233334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F45497-8889-2952-75E0-71A8FCE8E3B8}"/>
              </a:ext>
            </a:extLst>
          </p:cNvPr>
          <p:cNvSpPr/>
          <p:nvPr/>
        </p:nvSpPr>
        <p:spPr>
          <a:xfrm>
            <a:off x="7975599" y="42333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CF703-6AA2-610F-A5D5-F471291352D7}"/>
              </a:ext>
            </a:extLst>
          </p:cNvPr>
          <p:cNvSpPr/>
          <p:nvPr/>
        </p:nvSpPr>
        <p:spPr>
          <a:xfrm>
            <a:off x="3691467" y="2994783"/>
            <a:ext cx="1938866" cy="518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08B16A-8F88-DDC7-E4CA-08039410E3A2}"/>
              </a:ext>
            </a:extLst>
          </p:cNvPr>
          <p:cNvSpPr/>
          <p:nvPr/>
        </p:nvSpPr>
        <p:spPr>
          <a:xfrm>
            <a:off x="5774266" y="3067958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54512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2024-04-11T07:29:17Z</dcterms:created>
  <dcterms:modified xsi:type="dcterms:W3CDTF">2025-01-27T10:38:36Z</dcterms:modified>
</cp:coreProperties>
</file>