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A2100-C676-CB59-F0D4-DDFA6C3E7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0478A0-7876-16F9-B5E1-A93C8754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3F4D0-0E29-C759-B773-5923B065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34A7F-6E02-EE21-AB66-959586AD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78FEA-22F9-39D4-A75B-15ED161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10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71F62-D4A5-9A6E-C5F1-38677953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79A00-A72F-10C0-DC23-0EFEDD89B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8C28F-75A6-C9F0-2A88-9C195F96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C0647-A9B7-16E2-26D6-42F974A4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147DE-9D3B-7BB8-D48D-587EE145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36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36EF8E-12A9-96DF-59F6-7E0FEA6C8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CD8085-B5EF-2D60-EF48-4621DA51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4A050-C98C-F38A-CDCB-FFEBE3B3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ABEEC1-A054-EB6C-DC60-0383E9A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35C99-EFBA-08FB-77E1-14FED79C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44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1789-A881-21DF-F768-41DE421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B904D-76C8-63EF-4030-65504778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8D787B-CD1F-C9CB-CCD3-56449920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7E0013-FB61-929E-AA42-FEC751BE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6C036C-D2BF-D064-953C-42EDAA40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2EAD9-13E2-EB7E-FCD3-1AF68EE2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C32D1-5206-ECA0-FDBE-1BA3995F9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9D99DE-7F61-2715-6B9A-21EC3DDE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5EC0E-96DB-5BE3-A16A-F0838839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CD20F8-E76C-18A7-79ED-8BCD807D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2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EAB7B-1CBB-2615-65CB-A8B3A291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97B14-9615-64C9-AEE3-7B90CE05F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5AA50D-91C8-15C1-6D71-C4C4FF6B9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F4B93A-7DAC-3167-9EC5-5C366C22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19490C-CFEF-317B-ABE3-91624F9C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675D8E-0794-D3A9-8C8F-0EBEF314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4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84011-D88D-99F4-E350-99706DA0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3DC47-50D2-5969-3E49-BFCADF10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4D865-0419-722C-818D-2B897B76F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F47B59-3B46-B397-4335-7FCC4FD2C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EC3DC4-F61D-2502-DAA7-F460B7AB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3D1EB6-E3A0-6C68-F90E-7D9D63BF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81AB3A-423A-CFBF-1298-A32035EC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549E60-108E-7211-C32E-AD67124A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EDD42-DB08-997C-DB2C-7BAF11F5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834040-62F2-ED4C-1C9E-826BDEC0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DDBC9A-8643-D5CF-C2EB-9BF7EB08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1CD2AB-E0CB-BD26-8B32-FEB22961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85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A50BC0-8C11-D434-CD23-5C937A7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ABE458-DDD7-22EE-F337-25CA45D8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E490E2-5127-98C7-4B7A-172AFBB6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21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FCCA7-FD7D-87D9-A512-84B1E93C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663DF-5442-A2E5-83D4-99B1EC16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6B7356-7EFE-F9FF-9909-D9619048A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B794CE-25FB-C8AC-A0C3-218831F2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934E45-6EC3-0C62-F1EC-7BAD3FB3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A03DE2-B5D6-3ECA-0B30-E223865D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4887D-41FD-9764-7B42-DE3ECCD6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85086F-850C-8AC9-F129-020B675CC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2D88C6-61DC-DFE5-C1A6-3F99C2059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A9B683-4DF2-9F8A-CB4A-1778F6C3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F704F2-1745-A6FF-F982-8726A18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5B1E50-03F0-D000-BC5C-2A800487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3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B0DCC2-7597-E02D-AD1B-42D74BDB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05CCB-32D7-9C69-BC87-7DD72BC3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E4C8BB-5DF1-4481-63CC-467130494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5551-6D9B-4F56-8A53-B2612FCF8466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420281-8561-857F-8502-5E87DCCAD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D3315-4602-D08A-63A8-064ADA0AD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83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806C310-CECC-D298-6093-2428EBEBC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5" t="21819" r="26407" b="4935"/>
          <a:stretch/>
        </p:blipFill>
        <p:spPr>
          <a:xfrm>
            <a:off x="5686934" y="2674917"/>
            <a:ext cx="1711393" cy="15081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5D827E-8EBC-6F16-EFAC-E90F6CC08043}"/>
              </a:ext>
            </a:extLst>
          </p:cNvPr>
          <p:cNvSpPr/>
          <p:nvPr/>
        </p:nvSpPr>
        <p:spPr>
          <a:xfrm>
            <a:off x="5686933" y="2674917"/>
            <a:ext cx="1694815" cy="15081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B0761-EE86-51B5-9BE6-06089110C934}"/>
              </a:ext>
            </a:extLst>
          </p:cNvPr>
          <p:cNvSpPr/>
          <p:nvPr/>
        </p:nvSpPr>
        <p:spPr>
          <a:xfrm>
            <a:off x="4452415" y="3670465"/>
            <a:ext cx="395400" cy="56025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4B2446-3A12-E9AD-869D-E1B0F874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74" b="96623" l="8772" r="95965">
                        <a14:foregroundMark x1="86491" y1="91777" x2="86491" y2="91777"/>
                        <a14:foregroundMark x1="82456" y1="85756" x2="82456" y2="85756"/>
                        <a14:foregroundMark x1="84737" y1="86197" x2="84737" y2="86197"/>
                        <a14:foregroundMark x1="90877" y1="93098" x2="90877" y2="93098"/>
                        <a14:foregroundMark x1="96140" y1="91777" x2="96140" y2="91777"/>
                        <a14:foregroundMark x1="84912" y1="97063" x2="84912" y2="97063"/>
                        <a14:foregroundMark x1="48421" y1="86637" x2="48421" y2="86637"/>
                        <a14:foregroundMark x1="14211" y1="41263" x2="14211" y2="41263"/>
                        <a14:foregroundMark x1="14211" y1="41263" x2="14211" y2="41263"/>
                        <a14:foregroundMark x1="8947" y1="80470" x2="8947" y2="80470"/>
                        <a14:foregroundMark x1="15965" y1="8664" x2="15965" y2="8664"/>
                        <a14:foregroundMark x1="82982" y1="5874" x2="82982" y2="5874"/>
                        <a14:foregroundMark x1="34561" y1="23495" x2="34561" y2="23495"/>
                        <a14:foregroundMark x1="21053" y1="24229" x2="21053" y2="24229"/>
                        <a14:foregroundMark x1="22456" y1="24670" x2="44035" y2="42878"/>
                        <a14:foregroundMark x1="44035" y1="42878" x2="55263" y2="38473"/>
                        <a14:backgroundMark x1="14561" y1="39501" x2="14561" y2="39501"/>
                        <a14:backgroundMark x1="15088" y1="40382" x2="15088" y2="40382"/>
                        <a14:backgroundMark x1="14035" y1="60206" x2="14035" y2="60206"/>
                        <a14:backgroundMark x1="14035" y1="60206" x2="14035" y2="60206"/>
                        <a14:backgroundMark x1="13509" y1="61527" x2="13509" y2="61527"/>
                        <a14:backgroundMark x1="15088" y1="32452" x2="15088" y2="32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4710" y="2158067"/>
            <a:ext cx="1694815" cy="2025015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A591C10E-7BCE-BF89-C212-2A320D743F16}"/>
              </a:ext>
            </a:extLst>
          </p:cNvPr>
          <p:cNvSpPr/>
          <p:nvPr/>
        </p:nvSpPr>
        <p:spPr>
          <a:xfrm>
            <a:off x="4847167" y="2586558"/>
            <a:ext cx="838200" cy="1054110"/>
          </a:xfrm>
          <a:custGeom>
            <a:avLst/>
            <a:gdLst>
              <a:gd name="connsiteX0" fmla="*/ 838200 w 838200"/>
              <a:gd name="connsiteY0" fmla="*/ 179939 h 1149373"/>
              <a:gd name="connsiteX1" fmla="*/ 558800 w 838200"/>
              <a:gd name="connsiteY1" fmla="*/ 74106 h 1149373"/>
              <a:gd name="connsiteX2" fmla="*/ 0 w 838200"/>
              <a:gd name="connsiteY2" fmla="*/ 1149373 h 1149373"/>
              <a:gd name="connsiteX0" fmla="*/ 838200 w 839188"/>
              <a:gd name="connsiteY0" fmla="*/ 174720 h 1144154"/>
              <a:gd name="connsiteX1" fmla="*/ 558800 w 839188"/>
              <a:gd name="connsiteY1" fmla="*/ 68887 h 1144154"/>
              <a:gd name="connsiteX2" fmla="*/ 0 w 839188"/>
              <a:gd name="connsiteY2" fmla="*/ 1144154 h 1144154"/>
              <a:gd name="connsiteX0" fmla="*/ 838200 w 838200"/>
              <a:gd name="connsiteY0" fmla="*/ 173901 h 1143335"/>
              <a:gd name="connsiteX1" fmla="*/ 558800 w 838200"/>
              <a:gd name="connsiteY1" fmla="*/ 68068 h 1143335"/>
              <a:gd name="connsiteX2" fmla="*/ 0 w 838200"/>
              <a:gd name="connsiteY2" fmla="*/ 1143335 h 1143335"/>
              <a:gd name="connsiteX0" fmla="*/ 838200 w 838200"/>
              <a:gd name="connsiteY0" fmla="*/ 38892 h 1008326"/>
              <a:gd name="connsiteX1" fmla="*/ 372533 w 838200"/>
              <a:gd name="connsiteY1" fmla="*/ 216692 h 1008326"/>
              <a:gd name="connsiteX2" fmla="*/ 0 w 838200"/>
              <a:gd name="connsiteY2" fmla="*/ 1008326 h 1008326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0153 h 1049587"/>
              <a:gd name="connsiteX1" fmla="*/ 372533 w 838200"/>
              <a:gd name="connsiteY1" fmla="*/ 257953 h 1049587"/>
              <a:gd name="connsiteX2" fmla="*/ 0 w 838200"/>
              <a:gd name="connsiteY2" fmla="*/ 1049587 h 1049587"/>
              <a:gd name="connsiteX0" fmla="*/ 838200 w 838200"/>
              <a:gd name="connsiteY0" fmla="*/ 0 h 969434"/>
              <a:gd name="connsiteX1" fmla="*/ 0 w 838200"/>
              <a:gd name="connsiteY1" fmla="*/ 969434 h 969434"/>
              <a:gd name="connsiteX0" fmla="*/ 838200 w 838200"/>
              <a:gd name="connsiteY0" fmla="*/ 80309 h 1049743"/>
              <a:gd name="connsiteX1" fmla="*/ 0 w 838200"/>
              <a:gd name="connsiteY1" fmla="*/ 1049743 h 1049743"/>
              <a:gd name="connsiteX0" fmla="*/ 838200 w 838200"/>
              <a:gd name="connsiteY0" fmla="*/ 84676 h 1054110"/>
              <a:gd name="connsiteX1" fmla="*/ 0 w 838200"/>
              <a:gd name="connsiteY1" fmla="*/ 1054110 h 105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0" h="1054110">
                <a:moveTo>
                  <a:pt x="838200" y="84676"/>
                </a:moveTo>
                <a:cubicBezTo>
                  <a:pt x="537633" y="-286445"/>
                  <a:pt x="80433" y="658998"/>
                  <a:pt x="0" y="1054110"/>
                </a:cubicBezTo>
              </a:path>
            </a:pathLst>
          </a:custGeom>
          <a:ln w="2857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DE36F-0BFD-5709-5C7A-F920DF2BE9BE}"/>
              </a:ext>
            </a:extLst>
          </p:cNvPr>
          <p:cNvSpPr/>
          <p:nvPr/>
        </p:nvSpPr>
        <p:spPr>
          <a:xfrm>
            <a:off x="6354233" y="3831167"/>
            <a:ext cx="271582" cy="28101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88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8447386-1BAF-0DA3-7108-D708FBAC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86" y="968839"/>
            <a:ext cx="5094972" cy="39000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6F518-0F18-6DE7-67AF-8BC346B66567}"/>
              </a:ext>
            </a:extLst>
          </p:cNvPr>
          <p:cNvSpPr/>
          <p:nvPr/>
        </p:nvSpPr>
        <p:spPr>
          <a:xfrm>
            <a:off x="3519102" y="13901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8E2237-A569-FC91-0C28-84C7541270B6}"/>
              </a:ext>
            </a:extLst>
          </p:cNvPr>
          <p:cNvSpPr/>
          <p:nvPr/>
        </p:nvSpPr>
        <p:spPr>
          <a:xfrm>
            <a:off x="3649734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892E7-1A05-1894-925C-6A7129B332E2}"/>
              </a:ext>
            </a:extLst>
          </p:cNvPr>
          <p:cNvSpPr/>
          <p:nvPr/>
        </p:nvSpPr>
        <p:spPr>
          <a:xfrm>
            <a:off x="4056735" y="13948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F6F214A-558A-4D76-D72A-630BAEF7E1A3}"/>
              </a:ext>
            </a:extLst>
          </p:cNvPr>
          <p:cNvSpPr/>
          <p:nvPr/>
        </p:nvSpPr>
        <p:spPr>
          <a:xfrm>
            <a:off x="4187367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607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77CF48-0FB4-00AE-38ED-592A8B1BF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5" y="1085083"/>
            <a:ext cx="5105410" cy="23439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5932BF-C6B2-13E8-E06A-A6C5E38AED24}"/>
              </a:ext>
            </a:extLst>
          </p:cNvPr>
          <p:cNvSpPr/>
          <p:nvPr/>
        </p:nvSpPr>
        <p:spPr>
          <a:xfrm>
            <a:off x="6425285" y="1852082"/>
            <a:ext cx="275553" cy="1878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A3D38C-F8E6-18B9-0795-6A15C7EACEA1}"/>
              </a:ext>
            </a:extLst>
          </p:cNvPr>
          <p:cNvSpPr/>
          <p:nvPr/>
        </p:nvSpPr>
        <p:spPr>
          <a:xfrm>
            <a:off x="6440294" y="15435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E8226C-583A-33B1-426D-088637C6663A}"/>
              </a:ext>
            </a:extLst>
          </p:cNvPr>
          <p:cNvSpPr/>
          <p:nvPr/>
        </p:nvSpPr>
        <p:spPr>
          <a:xfrm>
            <a:off x="5348094" y="1797314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50CE5-C3AB-C640-D705-0DAD1AC5C25C}"/>
              </a:ext>
            </a:extLst>
          </p:cNvPr>
          <p:cNvSpPr/>
          <p:nvPr/>
        </p:nvSpPr>
        <p:spPr>
          <a:xfrm>
            <a:off x="5002885" y="2035176"/>
            <a:ext cx="275553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DCC86E1-41A9-A506-C4F3-DBDD2949675E}"/>
              </a:ext>
            </a:extLst>
          </p:cNvPr>
          <p:cNvSpPr/>
          <p:nvPr/>
        </p:nvSpPr>
        <p:spPr>
          <a:xfrm>
            <a:off x="4450093" y="1729315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28AB9-431F-FDC3-54F3-BD941417BB5E}"/>
              </a:ext>
            </a:extLst>
          </p:cNvPr>
          <p:cNvSpPr/>
          <p:nvPr/>
        </p:nvSpPr>
        <p:spPr>
          <a:xfrm>
            <a:off x="4554728" y="2035175"/>
            <a:ext cx="414147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ADB563-9337-4321-C624-E5AEE59CBFE4}"/>
              </a:ext>
            </a:extLst>
          </p:cNvPr>
          <p:cNvSpPr/>
          <p:nvPr/>
        </p:nvSpPr>
        <p:spPr>
          <a:xfrm>
            <a:off x="3564129" y="1344294"/>
            <a:ext cx="311912" cy="1492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6A4927A-DAAE-2FBF-ECAC-EEC156FD1C7C}"/>
              </a:ext>
            </a:extLst>
          </p:cNvPr>
          <p:cNvSpPr/>
          <p:nvPr/>
        </p:nvSpPr>
        <p:spPr>
          <a:xfrm>
            <a:off x="3964245" y="1297983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983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22B1CCA-A09F-301F-6AF6-FB0EA90AD38C}"/>
              </a:ext>
            </a:extLst>
          </p:cNvPr>
          <p:cNvSpPr/>
          <p:nvPr/>
        </p:nvSpPr>
        <p:spPr>
          <a:xfrm>
            <a:off x="2498725" y="558800"/>
            <a:ext cx="7197725" cy="5032375"/>
          </a:xfrm>
          <a:prstGeom prst="roundRect">
            <a:avLst>
              <a:gd name="adj" fmla="val 2563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D6686F-2E65-0547-0682-EE5A65661C49}"/>
              </a:ext>
            </a:extLst>
          </p:cNvPr>
          <p:cNvSpPr/>
          <p:nvPr/>
        </p:nvSpPr>
        <p:spPr>
          <a:xfrm>
            <a:off x="9268367" y="444840"/>
            <a:ext cx="540000" cy="54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D0F1C62-4A2A-B666-7502-049C7C25D0A4}"/>
              </a:ext>
            </a:extLst>
          </p:cNvPr>
          <p:cNvGrpSpPr/>
          <p:nvPr/>
        </p:nvGrpSpPr>
        <p:grpSpPr>
          <a:xfrm>
            <a:off x="5520000" y="3595748"/>
            <a:ext cx="1152000" cy="576000"/>
            <a:chOff x="4651128" y="2719448"/>
            <a:chExt cx="1152000" cy="5760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6AC4655F-6AF9-CEA9-D360-4BE585B7518E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F9FE0CB-A203-D3AC-9256-36E23700CF1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AABBA12-F10A-33FD-B66D-8B4189D2E8AD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D1BADA4-4E32-62A7-02DC-8765E49C54C2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D47FC82-642A-421F-461D-8365445C145C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E1DC1988-7CE7-61C5-7C72-AAB8C51DC889}"/>
              </a:ext>
            </a:extLst>
          </p:cNvPr>
          <p:cNvSpPr/>
          <p:nvPr/>
        </p:nvSpPr>
        <p:spPr>
          <a:xfrm>
            <a:off x="9448367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2CE7AFC-2F2D-0EFE-962A-3C22AD796645}"/>
              </a:ext>
            </a:extLst>
          </p:cNvPr>
          <p:cNvSpPr/>
          <p:nvPr/>
        </p:nvSpPr>
        <p:spPr>
          <a:xfrm>
            <a:off x="2563633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345DC53-F25D-5DBC-A452-24C20CEB72B6}"/>
              </a:ext>
            </a:extLst>
          </p:cNvPr>
          <p:cNvSpPr/>
          <p:nvPr/>
        </p:nvSpPr>
        <p:spPr>
          <a:xfrm>
            <a:off x="2563633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62F5E2C-76C8-EFBF-D0B2-341EA320E0C4}"/>
              </a:ext>
            </a:extLst>
          </p:cNvPr>
          <p:cNvSpPr/>
          <p:nvPr/>
        </p:nvSpPr>
        <p:spPr>
          <a:xfrm>
            <a:off x="9448367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8C5AF5C-3A82-5FDB-D1FB-17A8287446EC}"/>
              </a:ext>
            </a:extLst>
          </p:cNvPr>
          <p:cNvSpPr/>
          <p:nvPr/>
        </p:nvSpPr>
        <p:spPr>
          <a:xfrm>
            <a:off x="2495550" y="558799"/>
            <a:ext cx="7197725" cy="5032375"/>
          </a:xfrm>
          <a:prstGeom prst="roundRect">
            <a:avLst>
              <a:gd name="adj" fmla="val 2563"/>
            </a:avLst>
          </a:prstGeom>
          <a:noFill/>
          <a:ln w="952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020B901-6D5A-5BF4-A831-7A1BFD63FA63}"/>
              </a:ext>
            </a:extLst>
          </p:cNvPr>
          <p:cNvCxnSpPr>
            <a:cxnSpLocks/>
            <a:stCxn id="13" idx="7"/>
            <a:endCxn id="20" idx="7"/>
          </p:cNvCxnSpPr>
          <p:nvPr/>
        </p:nvCxnSpPr>
        <p:spPr>
          <a:xfrm flipV="1">
            <a:off x="9602007" y="523921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9945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8E6440E-E176-31CC-576D-58E153CC6153}"/>
              </a:ext>
            </a:extLst>
          </p:cNvPr>
          <p:cNvCxnSpPr>
            <a:cxnSpLocks/>
            <a:stCxn id="26" idx="7"/>
            <a:endCxn id="1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8480C36-DBD2-57A8-05FD-46ACA9FE3A81}"/>
              </a:ext>
            </a:extLst>
          </p:cNvPr>
          <p:cNvCxnSpPr>
            <a:cxnSpLocks/>
            <a:stCxn id="44" idx="6"/>
            <a:endCxn id="1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5A961390-C4FF-EE6E-D9A7-C6F7A29B2016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628F00C-8178-6461-055F-28F39D002EDF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594D3D6-FA6E-F41B-5AC6-7CD3AB3EC3F2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3A8B383D-B25C-18A3-CA65-60A4108A4B7C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961545F6-6971-4914-B7D2-52480ECB0764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2A7CAF19-D136-E3EB-B128-1976360E676E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8F0A231-8A8D-A077-D185-C9A050A69336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E651A72-632B-FA7D-DEA7-6B583C749B50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DC8C70-BD10-0A61-293E-B8A8B25623B7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DEF784C-1178-FBDE-FAF1-0333D2934939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F634073-D9C2-CE36-DCB7-19059C1AE4EB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92714AE-D7F0-E080-049A-CF288D410D95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939758F0-26EF-5C18-8F85-AAAF733142AB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2D845B1-880D-7B54-7856-2DB9B542D0D9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51B307C-1FCF-3EFE-22C2-5A10CAE2857B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D2A46BB3-E2FC-7F94-0B6C-1BAA69A27818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C3FCF92D-4710-A002-F379-857571DCDCCC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71887B04-2067-46D3-699F-3A3B20866B0E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A8880BFF-D082-AF63-BADA-483F80149951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74356771-F6CB-8F97-682A-3AE8DF7DF1B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1EB8C60-C6DA-F528-AB2B-99F39AAD6591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BA3054C-CE4D-D73D-AFC7-335D605BBB04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2E02B75-C7B6-6B44-4854-5400439B2673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8F54FE9-AC9C-A3B7-F752-D80176B41DA2}"/>
              </a:ext>
            </a:extLst>
          </p:cNvPr>
          <p:cNvCxnSpPr>
            <a:cxnSpLocks/>
            <a:stCxn id="29" idx="7"/>
            <a:endCxn id="1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E7EC815-4522-755A-33C0-CDC2E150E4EA}"/>
              </a:ext>
            </a:extLst>
          </p:cNvPr>
          <p:cNvCxnSpPr>
            <a:cxnSpLocks/>
            <a:stCxn id="39" idx="5"/>
            <a:endCxn id="38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9DD06F64-CA94-3B36-C42E-7B43AA2DA82C}"/>
              </a:ext>
            </a:extLst>
          </p:cNvPr>
          <p:cNvCxnSpPr>
            <a:cxnSpLocks/>
            <a:stCxn id="36" idx="3"/>
            <a:endCxn id="37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B3EF652-7259-32DD-2685-23B5EF24118F}"/>
              </a:ext>
            </a:extLst>
          </p:cNvPr>
          <p:cNvCxnSpPr>
            <a:cxnSpLocks/>
            <a:stCxn id="34" idx="1"/>
            <a:endCxn id="33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/>
              <p:nvPr/>
            </p:nvSpPr>
            <p:spPr>
              <a:xfrm>
                <a:off x="9949733" y="481229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733" y="481229"/>
                <a:ext cx="211404" cy="276999"/>
              </a:xfrm>
              <a:prstGeom prst="rect">
                <a:avLst/>
              </a:prstGeom>
              <a:blipFill>
                <a:blip r:embed="rId2"/>
                <a:stretch>
                  <a:fillRect l="-25714" r="-2285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/>
              <p:nvPr/>
            </p:nvSpPr>
            <p:spPr>
              <a:xfrm>
                <a:off x="9208369" y="145765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369" y="145765"/>
                <a:ext cx="200889" cy="276999"/>
              </a:xfrm>
              <a:prstGeom prst="rect">
                <a:avLst/>
              </a:prstGeom>
              <a:blipFill>
                <a:blip r:embed="rId3"/>
                <a:stretch>
                  <a:fillRect l="-30303" r="-2121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B67FE794-51B5-2732-98FE-2AEEC81E20EA}"/>
              </a:ext>
            </a:extLst>
          </p:cNvPr>
          <p:cNvCxnSpPr>
            <a:cxnSpLocks/>
            <a:stCxn id="25" idx="1"/>
            <a:endCxn id="33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80EEE635-3532-90F1-3CA2-71D5AAB3D788}"/>
              </a:ext>
            </a:extLst>
          </p:cNvPr>
          <p:cNvCxnSpPr>
            <a:cxnSpLocks/>
            <a:stCxn id="27" idx="3"/>
            <a:endCxn id="36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86E7F2C-4A13-140F-5883-47300EEC4093}"/>
              </a:ext>
            </a:extLst>
          </p:cNvPr>
          <p:cNvCxnSpPr>
            <a:cxnSpLocks/>
            <a:stCxn id="28" idx="5"/>
            <a:endCxn id="38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/>
              <p:nvPr/>
            </p:nvSpPr>
            <p:spPr>
              <a:xfrm>
                <a:off x="6694967" y="3595748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967" y="3595748"/>
                <a:ext cx="201016" cy="276999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D2805B35-E677-79FB-41CC-A55C43D979E8}"/>
              </a:ext>
            </a:extLst>
          </p:cNvPr>
          <p:cNvGrpSpPr/>
          <p:nvPr/>
        </p:nvGrpSpPr>
        <p:grpSpPr>
          <a:xfrm>
            <a:off x="2606758" y="1090333"/>
            <a:ext cx="6982485" cy="4104195"/>
            <a:chOff x="2606758" y="1090333"/>
            <a:chExt cx="6982485" cy="4104195"/>
          </a:xfrm>
        </p:grpSpPr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94D40B67-7215-FDE9-225C-3D8366D56538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95" name="Rectangle : coins arrondis 94">
                <a:extLst>
                  <a:ext uri="{FF2B5EF4-FFF2-40B4-BE49-F238E27FC236}">
                    <a16:creationId xmlns:a16="http://schemas.microsoft.com/office/drawing/2014/main" id="{97D17C59-DFA8-87BB-F58B-2A01F6AA472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Rectangle : coins arrondis 95">
                <a:extLst>
                  <a:ext uri="{FF2B5EF4-FFF2-40B4-BE49-F238E27FC236}">
                    <a16:creationId xmlns:a16="http://schemas.microsoft.com/office/drawing/2014/main" id="{4FDD15BE-9BF4-C8D3-8AD8-422FA9EA6550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Rectangle : coins arrondis 96">
                <a:extLst>
                  <a:ext uri="{FF2B5EF4-FFF2-40B4-BE49-F238E27FC236}">
                    <a16:creationId xmlns:a16="http://schemas.microsoft.com/office/drawing/2014/main" id="{BF7F4C90-2DAC-D8DA-F41D-BF9A49F29FE9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Rectangle : coins arrondis 97">
                <a:extLst>
                  <a:ext uri="{FF2B5EF4-FFF2-40B4-BE49-F238E27FC236}">
                    <a16:creationId xmlns:a16="http://schemas.microsoft.com/office/drawing/2014/main" id="{975642D5-F8BC-68BC-95E6-736BB65021D0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Rectangle : coins arrondis 98">
                <a:extLst>
                  <a:ext uri="{FF2B5EF4-FFF2-40B4-BE49-F238E27FC236}">
                    <a16:creationId xmlns:a16="http://schemas.microsoft.com/office/drawing/2014/main" id="{84BC6555-8DE5-9A5D-F0CB-34794844A485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E5FFE1E7-0639-69A3-100A-6A89D22C1719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06EAA407-E570-B00D-C8D5-5596E3A3BB6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Rectangle : coins arrondis 102">
                <a:extLst>
                  <a:ext uri="{FF2B5EF4-FFF2-40B4-BE49-F238E27FC236}">
                    <a16:creationId xmlns:a16="http://schemas.microsoft.com/office/drawing/2014/main" id="{E8A139A9-27EF-19A4-C73E-D6C53CDB0D6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21DCCEAC-2E02-C558-6B48-19BFA3470F62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Rectangle : coins arrondis 104">
                <a:extLst>
                  <a:ext uri="{FF2B5EF4-FFF2-40B4-BE49-F238E27FC236}">
                    <a16:creationId xmlns:a16="http://schemas.microsoft.com/office/drawing/2014/main" id="{0316E7A7-2A81-F077-94C5-DB415A54BB9C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Rectangle : coins arrondis 105">
                <a:extLst>
                  <a:ext uri="{FF2B5EF4-FFF2-40B4-BE49-F238E27FC236}">
                    <a16:creationId xmlns:a16="http://schemas.microsoft.com/office/drawing/2014/main" id="{49FED23C-D4B9-36A5-9256-434D5B44D21B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4C4BD044-210B-7ABB-B0D6-A58E6163CE01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E3817A0B-67E4-5870-0C0C-8E499A0BE6BA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75F5F993-15D9-5D0B-73E4-0D1A9719CC9F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Rectangle : coins arrondis 109">
                <a:extLst>
                  <a:ext uri="{FF2B5EF4-FFF2-40B4-BE49-F238E27FC236}">
                    <a16:creationId xmlns:a16="http://schemas.microsoft.com/office/drawing/2014/main" id="{4BD25011-870C-47AC-AB76-F0BF6C6BC00D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Rectangle : coins arrondis 110">
                <a:extLst>
                  <a:ext uri="{FF2B5EF4-FFF2-40B4-BE49-F238E27FC236}">
                    <a16:creationId xmlns:a16="http://schemas.microsoft.com/office/drawing/2014/main" id="{AB1DBC32-F78A-88F7-CBFF-5E9ABD7C65A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Rectangle : coins arrondis 111">
                <a:extLst>
                  <a:ext uri="{FF2B5EF4-FFF2-40B4-BE49-F238E27FC236}">
                    <a16:creationId xmlns:a16="http://schemas.microsoft.com/office/drawing/2014/main" id="{1D66B816-E436-B31F-F4F5-46E2718AB1E4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1AF38307-19DA-39FB-B1AD-23576A4F1CB2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903BE1D3-F467-E993-3F6C-62D69F84DE6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Rectangle : coins arrondis 114">
                <a:extLst>
                  <a:ext uri="{FF2B5EF4-FFF2-40B4-BE49-F238E27FC236}">
                    <a16:creationId xmlns:a16="http://schemas.microsoft.com/office/drawing/2014/main" id="{DEAB9864-256A-D14D-2254-6EF82CB1A73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Rectangle : coins arrondis 115">
                <a:extLst>
                  <a:ext uri="{FF2B5EF4-FFF2-40B4-BE49-F238E27FC236}">
                    <a16:creationId xmlns:a16="http://schemas.microsoft.com/office/drawing/2014/main" id="{6017F0AC-D806-3BBE-9AA0-9B59A48ED0A6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88453EF6-AD09-1FA0-5D3C-B99107B721D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Rectangle : coins arrondis 117">
                <a:extLst>
                  <a:ext uri="{FF2B5EF4-FFF2-40B4-BE49-F238E27FC236}">
                    <a16:creationId xmlns:a16="http://schemas.microsoft.com/office/drawing/2014/main" id="{69EA2581-C756-F701-7BDD-A471B33A0D53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05436371-C312-BC7B-D90A-6407524AF34C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120" name="Rectangle : coins arrondis 119">
                <a:extLst>
                  <a:ext uri="{FF2B5EF4-FFF2-40B4-BE49-F238E27FC236}">
                    <a16:creationId xmlns:a16="http://schemas.microsoft.com/office/drawing/2014/main" id="{62AA4E79-3A65-996A-7161-4CA16DE3F100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Rectangle : coins arrondis 120">
                <a:extLst>
                  <a:ext uri="{FF2B5EF4-FFF2-40B4-BE49-F238E27FC236}">
                    <a16:creationId xmlns:a16="http://schemas.microsoft.com/office/drawing/2014/main" id="{987003B8-9B6A-24BE-1DCC-5A2FB98B34E3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Rectangle : coins arrondis 121">
                <a:extLst>
                  <a:ext uri="{FF2B5EF4-FFF2-40B4-BE49-F238E27FC236}">
                    <a16:creationId xmlns:a16="http://schemas.microsoft.com/office/drawing/2014/main" id="{25C1E41F-9AF8-FE79-14D4-CD4783F1C018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Rectangle : coins arrondis 122">
                <a:extLst>
                  <a:ext uri="{FF2B5EF4-FFF2-40B4-BE49-F238E27FC236}">
                    <a16:creationId xmlns:a16="http://schemas.microsoft.com/office/drawing/2014/main" id="{3996E64D-FEDD-DC20-0546-3EC0888577D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Rectangle : coins arrondis 123">
                <a:extLst>
                  <a:ext uri="{FF2B5EF4-FFF2-40B4-BE49-F238E27FC236}">
                    <a16:creationId xmlns:a16="http://schemas.microsoft.com/office/drawing/2014/main" id="{43347E8B-ED18-3FEC-0C9B-92D47FB44F3A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58F7837D-4A4E-2395-D481-70DD1189886F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126" name="Rectangle : coins arrondis 125">
                <a:extLst>
                  <a:ext uri="{FF2B5EF4-FFF2-40B4-BE49-F238E27FC236}">
                    <a16:creationId xmlns:a16="http://schemas.microsoft.com/office/drawing/2014/main" id="{CA80F320-A47E-EFA7-CC2D-485CA8754B1E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4AD444D3-28CB-07E3-EFB5-C14184939764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Rectangle : coins arrondis 127">
                <a:extLst>
                  <a:ext uri="{FF2B5EF4-FFF2-40B4-BE49-F238E27FC236}">
                    <a16:creationId xmlns:a16="http://schemas.microsoft.com/office/drawing/2014/main" id="{F9863FD0-FC29-78A5-B64A-D24CCA3FB081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Rectangle : coins arrondis 128">
                <a:extLst>
                  <a:ext uri="{FF2B5EF4-FFF2-40B4-BE49-F238E27FC236}">
                    <a16:creationId xmlns:a16="http://schemas.microsoft.com/office/drawing/2014/main" id="{9EB31C8C-FEC8-CA76-25E5-8B46E5BF9D25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0" name="Rectangle : coins arrondis 129">
                <a:extLst>
                  <a:ext uri="{FF2B5EF4-FFF2-40B4-BE49-F238E27FC236}">
                    <a16:creationId xmlns:a16="http://schemas.microsoft.com/office/drawing/2014/main" id="{782C8653-B188-8E98-C85B-DB08B09485F8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1382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Grand écran</PresentationFormat>
  <Paragraphs>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</cp:revision>
  <dcterms:created xsi:type="dcterms:W3CDTF">2023-01-04T14:35:33Z</dcterms:created>
  <dcterms:modified xsi:type="dcterms:W3CDTF">2023-01-08T10:28:25Z</dcterms:modified>
</cp:coreProperties>
</file>