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0C7391"/>
    <a:srgbClr val="00517A"/>
    <a:srgbClr val="FFB25A"/>
    <a:srgbClr val="08AF5E"/>
    <a:srgbClr val="00547F"/>
    <a:srgbClr val="0D587E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66" d="100"/>
          <a:sy n="66" d="100"/>
        </p:scale>
        <p:origin x="32" y="-72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image" Target="../media/image45.png"/><Relationship Id="rId21" Type="http://schemas.openxmlformats.org/officeDocument/2006/relationships/image" Target="../media/image32.png"/><Relationship Id="rId34" Type="http://schemas.openxmlformats.org/officeDocument/2006/relationships/image" Target="../media/image47.png"/><Relationship Id="rId42" Type="http://schemas.openxmlformats.org/officeDocument/2006/relationships/image" Target="../media/image42.png"/><Relationship Id="rId47" Type="http://schemas.openxmlformats.org/officeDocument/2006/relationships/image" Target="../media/image60.png"/><Relationship Id="rId50" Type="http://schemas.openxmlformats.org/officeDocument/2006/relationships/image" Target="../media/image53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5.png"/><Relationship Id="rId11" Type="http://schemas.openxmlformats.org/officeDocument/2006/relationships/image" Target="../media/image17.png"/><Relationship Id="rId24" Type="http://schemas.openxmlformats.org/officeDocument/2006/relationships/image" Target="../media/image34.png"/><Relationship Id="rId32" Type="http://schemas.openxmlformats.org/officeDocument/2006/relationships/image" Target="../media/image59.png"/><Relationship Id="rId37" Type="http://schemas.openxmlformats.org/officeDocument/2006/relationships/image" Target="../media/image24.png"/><Relationship Id="rId40" Type="http://schemas.openxmlformats.org/officeDocument/2006/relationships/image" Target="../media/image49.png"/><Relationship Id="rId45" Type="http://schemas.openxmlformats.org/officeDocument/2006/relationships/image" Target="../media/image50.png"/><Relationship Id="rId53" Type="http://schemas.openxmlformats.org/officeDocument/2006/relationships/image" Target="../media/image43.png"/><Relationship Id="rId58" Type="http://schemas.openxmlformats.org/officeDocument/2006/relationships/image" Target="../media/image63.png"/><Relationship Id="rId5" Type="http://schemas.openxmlformats.org/officeDocument/2006/relationships/image" Target="../media/image16.png"/><Relationship Id="rId61" Type="http://schemas.openxmlformats.org/officeDocument/2006/relationships/image" Target="../media/image57.png"/><Relationship Id="rId19" Type="http://schemas.openxmlformats.org/officeDocument/2006/relationships/image" Target="../media/image33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30.png"/><Relationship Id="rId30" Type="http://schemas.openxmlformats.org/officeDocument/2006/relationships/image" Target="../media/image37.png"/><Relationship Id="rId35" Type="http://schemas.openxmlformats.org/officeDocument/2006/relationships/image" Target="../media/image38.png"/><Relationship Id="rId43" Type="http://schemas.openxmlformats.org/officeDocument/2006/relationships/image" Target="../media/image13.png"/><Relationship Id="rId48" Type="http://schemas.openxmlformats.org/officeDocument/2006/relationships/image" Target="../media/image61.png"/><Relationship Id="rId56" Type="http://schemas.openxmlformats.org/officeDocument/2006/relationships/image" Target="../media/image55.png"/><Relationship Id="rId8" Type="http://schemas.openxmlformats.org/officeDocument/2006/relationships/image" Target="../media/image18.png"/><Relationship Id="rId51" Type="http://schemas.openxmlformats.org/officeDocument/2006/relationships/image" Target="../media/image21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46.png"/><Relationship Id="rId38" Type="http://schemas.openxmlformats.org/officeDocument/2006/relationships/image" Target="../media/image28.png"/><Relationship Id="rId46" Type="http://schemas.openxmlformats.org/officeDocument/2006/relationships/image" Target="../media/image52.png"/><Relationship Id="rId59" Type="http://schemas.openxmlformats.org/officeDocument/2006/relationships/image" Target="../media/image64.png"/><Relationship Id="rId20" Type="http://schemas.openxmlformats.org/officeDocument/2006/relationships/image" Target="../media/image25.png"/><Relationship Id="rId41" Type="http://schemas.openxmlformats.org/officeDocument/2006/relationships/image" Target="../media/image36.png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31.png"/><Relationship Id="rId36" Type="http://schemas.openxmlformats.org/officeDocument/2006/relationships/image" Target="../media/image12.png"/><Relationship Id="rId49" Type="http://schemas.openxmlformats.org/officeDocument/2006/relationships/image" Target="../media/image62.png"/><Relationship Id="rId57" Type="http://schemas.openxmlformats.org/officeDocument/2006/relationships/image" Target="../media/image56.png"/><Relationship Id="rId10" Type="http://schemas.openxmlformats.org/officeDocument/2006/relationships/image" Target="../media/image15.png"/><Relationship Id="rId31" Type="http://schemas.openxmlformats.org/officeDocument/2006/relationships/image" Target="../media/image40.png"/><Relationship Id="rId44" Type="http://schemas.openxmlformats.org/officeDocument/2006/relationships/image" Target="../media/image48.png"/><Relationship Id="rId52" Type="http://schemas.openxmlformats.org/officeDocument/2006/relationships/image" Target="../media/image41.png"/><Relationship Id="rId6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9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60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62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40301" y="6013837"/>
            <a:ext cx="746732" cy="746732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3408268" y="-338450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228CC11-469A-D0FE-65B9-C51C5B31C831}"/>
              </a:ext>
            </a:extLst>
          </p:cNvPr>
          <p:cNvGrpSpPr/>
          <p:nvPr/>
        </p:nvGrpSpPr>
        <p:grpSpPr>
          <a:xfrm>
            <a:off x="2652926" y="537432"/>
            <a:ext cx="1800000" cy="1800000"/>
            <a:chOff x="2652926" y="537432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685E059-A870-75C6-40CF-5E75661DE9EC}"/>
                </a:ext>
              </a:extLst>
            </p:cNvPr>
            <p:cNvSpPr/>
            <p:nvPr/>
          </p:nvSpPr>
          <p:spPr>
            <a:xfrm>
              <a:off x="2652926" y="537432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7BC2E5E9-0F3F-DFC7-B2CC-E402A4C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963135" y="929882"/>
              <a:ext cx="1179583" cy="1179583"/>
            </a:xfrm>
            <a:prstGeom prst="rect">
              <a:avLst/>
            </a:prstGeom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42415A5-971A-A868-68F6-7E4D2FE35BF6}"/>
              </a:ext>
            </a:extLst>
          </p:cNvPr>
          <p:cNvGrpSpPr/>
          <p:nvPr/>
        </p:nvGrpSpPr>
        <p:grpSpPr>
          <a:xfrm>
            <a:off x="-2063262" y="2086237"/>
            <a:ext cx="1800000" cy="1800000"/>
            <a:chOff x="-2063262" y="2086237"/>
            <a:chExt cx="1800000" cy="18000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969A346-69CF-07F3-F417-1DB6AB047B73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F777AEFA-E6A8-770A-BD22-575BEA96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44487600-26A0-B5B2-DBD8-8C331324E357}"/>
              </a:ext>
            </a:extLst>
          </p:cNvPr>
          <p:cNvGrpSpPr/>
          <p:nvPr/>
        </p:nvGrpSpPr>
        <p:grpSpPr>
          <a:xfrm>
            <a:off x="1874386" y="1903024"/>
            <a:ext cx="720000" cy="720000"/>
            <a:chOff x="3860760" y="1901279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395B7F7-EC8C-CE21-D942-10B100AFE17E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9" name="Image 158">
              <a:extLst>
                <a:ext uri="{FF2B5EF4-FFF2-40B4-BE49-F238E27FC236}">
                  <a16:creationId xmlns:a16="http://schemas.microsoft.com/office/drawing/2014/main" id="{32994BDD-D0DE-FB3D-60D6-A70877D8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9C3839B0-BD76-ED9A-98EE-D944CEF4B178}"/>
              </a:ext>
            </a:extLst>
          </p:cNvPr>
          <p:cNvGrpSpPr/>
          <p:nvPr/>
        </p:nvGrpSpPr>
        <p:grpSpPr>
          <a:xfrm>
            <a:off x="4235640" y="2696679"/>
            <a:ext cx="1800000" cy="1800000"/>
            <a:chOff x="4235640" y="2696679"/>
            <a:chExt cx="1800000" cy="180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CE5EA4C6-08B4-0F18-B22D-93E8C721126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64" name="Image 163">
              <a:extLst>
                <a:ext uri="{FF2B5EF4-FFF2-40B4-BE49-F238E27FC236}">
                  <a16:creationId xmlns:a16="http://schemas.microsoft.com/office/drawing/2014/main" id="{27FFA9C0-8EC3-1D3F-A935-61185FDB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B3ACD2AB-5C99-37A5-79E3-1E02D33B6B1D}"/>
              </a:ext>
            </a:extLst>
          </p:cNvPr>
          <p:cNvGrpSpPr/>
          <p:nvPr/>
        </p:nvGrpSpPr>
        <p:grpSpPr>
          <a:xfrm>
            <a:off x="-14097" y="1800000"/>
            <a:ext cx="1800000" cy="1800000"/>
            <a:chOff x="1957497" y="1868377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E2B7FD7-77A4-C811-D5F1-89A6AD56F6F8}"/>
                </a:ext>
              </a:extLst>
            </p:cNvPr>
            <p:cNvSpPr/>
            <p:nvPr/>
          </p:nvSpPr>
          <p:spPr>
            <a:xfrm>
              <a:off x="1957497" y="186837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0BBE330-495A-2FA3-E5C0-ADB532740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3411" y="2343878"/>
              <a:ext cx="1548172" cy="848998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E95D444-FB54-716D-031F-EF0234564E19}"/>
              </a:ext>
            </a:extLst>
          </p:cNvPr>
          <p:cNvGrpSpPr/>
          <p:nvPr/>
        </p:nvGrpSpPr>
        <p:grpSpPr>
          <a:xfrm>
            <a:off x="0" y="0"/>
            <a:ext cx="1800000" cy="1800000"/>
            <a:chOff x="7534505" y="2636912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FFB4CD-24B8-BCFC-1F00-EEF8E53FF8AD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1A0C486-09AA-6E58-6677-025341C5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04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8586295" y="6278527"/>
            <a:ext cx="463240" cy="36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7080067" y="5405748"/>
            <a:ext cx="360000" cy="36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6B2CDDA0-6DBE-D5E8-CEC4-5C8AA75C3A95}"/>
              </a:ext>
            </a:extLst>
          </p:cNvPr>
          <p:cNvGrpSpPr/>
          <p:nvPr/>
        </p:nvGrpSpPr>
        <p:grpSpPr>
          <a:xfrm>
            <a:off x="6622309" y="4985374"/>
            <a:ext cx="1299805" cy="360000"/>
            <a:chOff x="6622309" y="4985374"/>
            <a:chExt cx="1299805" cy="36000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CDE94BA7-0A7A-5DBD-C32A-C8E3710063A7}"/>
                </a:ext>
              </a:extLst>
            </p:cNvPr>
            <p:cNvGrpSpPr/>
            <p:nvPr/>
          </p:nvGrpSpPr>
          <p:grpSpPr>
            <a:xfrm>
              <a:off x="6622309" y="4985374"/>
              <a:ext cx="360000" cy="360000"/>
              <a:chOff x="1055440" y="3471646"/>
              <a:chExt cx="1800000" cy="18000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7AA7628-4A21-FF6A-55E1-B89D1BDD4234}"/>
                  </a:ext>
                </a:extLst>
              </p:cNvPr>
              <p:cNvSpPr/>
              <p:nvPr/>
            </p:nvSpPr>
            <p:spPr>
              <a:xfrm>
                <a:off x="1055440" y="3471646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E94FAB9-D4B3-9383-9438-8F92F685E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8842" y="3938101"/>
                <a:ext cx="1233200" cy="867090"/>
              </a:xfrm>
              <a:prstGeom prst="rect">
                <a:avLst/>
              </a:prstGeom>
            </p:spPr>
          </p:pic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7562114" y="4985374"/>
              <a:ext cx="360000" cy="36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7092211" y="4985374"/>
              <a:ext cx="360000" cy="36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8145786" y="4960625"/>
            <a:ext cx="360000" cy="36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8145525" y="5414647"/>
            <a:ext cx="360000" cy="36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8148718" y="5829054"/>
            <a:ext cx="360000" cy="36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167396" y="5829054"/>
            <a:ext cx="360000" cy="36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139651" y="6279742"/>
            <a:ext cx="360000" cy="36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167396" y="5414647"/>
            <a:ext cx="360000" cy="36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656461" y="5414647"/>
            <a:ext cx="360000" cy="36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658057" y="5829054"/>
            <a:ext cx="360000" cy="36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440971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440971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2354997" y="332708"/>
            <a:ext cx="360000" cy="36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618175" y="5410399"/>
            <a:ext cx="360000" cy="36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167396" y="4960625"/>
            <a:ext cx="360000" cy="36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267988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178995" y="851142"/>
            <a:ext cx="360000" cy="36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1494510" y="851142"/>
            <a:ext cx="360000" cy="36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056005" y="851142"/>
            <a:ext cx="360000" cy="36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617500" y="851142"/>
            <a:ext cx="360000" cy="36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933013" y="851142"/>
            <a:ext cx="360000" cy="36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8EE1462F-8B8B-FF79-B63B-455E27276C24}"/>
              </a:ext>
            </a:extLst>
          </p:cNvPr>
          <p:cNvGrpSpPr/>
          <p:nvPr/>
        </p:nvGrpSpPr>
        <p:grpSpPr>
          <a:xfrm>
            <a:off x="1491904" y="1377419"/>
            <a:ext cx="360000" cy="360000"/>
            <a:chOff x="1051672" y="2643795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1051672" y="2643795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159672" y="2751795"/>
              <a:ext cx="504000" cy="5040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C21480-46E3-F389-4E43-568F7DAB856D}"/>
              </a:ext>
            </a:extLst>
          </p:cNvPr>
          <p:cNvGrpSpPr/>
          <p:nvPr/>
        </p:nvGrpSpPr>
        <p:grpSpPr>
          <a:xfrm>
            <a:off x="1052402" y="1377419"/>
            <a:ext cx="360000" cy="360000"/>
            <a:chOff x="262758" y="2633974"/>
            <a:chExt cx="720000" cy="72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173398" y="1377419"/>
            <a:ext cx="360000" cy="36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612900" y="1377419"/>
            <a:ext cx="360000" cy="36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1931406" y="1377419"/>
            <a:ext cx="360000" cy="36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9EF01D1-C91F-C75A-242D-4D80BED11B8F}"/>
              </a:ext>
            </a:extLst>
          </p:cNvPr>
          <p:cNvGrpSpPr/>
          <p:nvPr/>
        </p:nvGrpSpPr>
        <p:grpSpPr>
          <a:xfrm>
            <a:off x="8656591" y="4960625"/>
            <a:ext cx="360000" cy="360000"/>
            <a:chOff x="10441958" y="3705191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C0AC37B-E26A-4478-68CF-0BA720B99B25}"/>
                </a:ext>
              </a:extLst>
            </p:cNvPr>
            <p:cNvSpPr/>
            <p:nvPr/>
          </p:nvSpPr>
          <p:spPr>
            <a:xfrm>
              <a:off x="10441958" y="3705191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AD01D70A-74D2-2687-4B5D-5652318A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0566042" y="3862171"/>
              <a:ext cx="471833" cy="471833"/>
            </a:xfrm>
            <a:prstGeom prst="rect">
              <a:avLst/>
            </a:prstGeom>
          </p:spPr>
        </p:pic>
      </p:grp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F930EAE8-3BED-E3B6-B0D8-DAB5F8121529}"/>
              </a:ext>
            </a:extLst>
          </p:cNvPr>
          <p:cNvGrpSpPr/>
          <p:nvPr/>
        </p:nvGrpSpPr>
        <p:grpSpPr>
          <a:xfrm>
            <a:off x="1056974" y="324865"/>
            <a:ext cx="360000" cy="360000"/>
            <a:chOff x="1856523" y="133118"/>
            <a:chExt cx="720000" cy="72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662CB68-3165-2841-9FD6-33E77E1B0AF1}"/>
              </a:ext>
            </a:extLst>
          </p:cNvPr>
          <p:cNvGrpSpPr/>
          <p:nvPr/>
        </p:nvGrpSpPr>
        <p:grpSpPr>
          <a:xfrm>
            <a:off x="1494993" y="324865"/>
            <a:ext cx="360000" cy="360000"/>
            <a:chOff x="2661375" y="133118"/>
            <a:chExt cx="720000" cy="72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FEF117C2-BA9B-2AFB-953C-A708BBFF2EAD}"/>
              </a:ext>
            </a:extLst>
          </p:cNvPr>
          <p:cNvGrpSpPr/>
          <p:nvPr/>
        </p:nvGrpSpPr>
        <p:grpSpPr>
          <a:xfrm>
            <a:off x="618955" y="324865"/>
            <a:ext cx="360000" cy="360000"/>
            <a:chOff x="1051672" y="133118"/>
            <a:chExt cx="720000" cy="72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1051672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140701" y="289890"/>
              <a:ext cx="541942" cy="406456"/>
            </a:xfrm>
            <a:prstGeom prst="rect">
              <a:avLst/>
            </a:prstGeom>
          </p:spPr>
        </p:pic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AAE13A5-B88E-0C66-052A-EBCB7BAA1BDC}"/>
              </a:ext>
            </a:extLst>
          </p:cNvPr>
          <p:cNvGrpSpPr/>
          <p:nvPr/>
        </p:nvGrpSpPr>
        <p:grpSpPr>
          <a:xfrm>
            <a:off x="180936" y="324865"/>
            <a:ext cx="360000" cy="360000"/>
            <a:chOff x="180936" y="247233"/>
            <a:chExt cx="360000" cy="36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 rot="19800000">
              <a:off x="180936" y="247233"/>
              <a:ext cx="360000" cy="36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 rot="900000">
              <a:off x="232831" y="299127"/>
              <a:ext cx="256210" cy="25621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47F9F5-7826-93B5-2767-01DE92A6C0CA}"/>
              </a:ext>
            </a:extLst>
          </p:cNvPr>
          <p:cNvGrpSpPr/>
          <p:nvPr/>
        </p:nvGrpSpPr>
        <p:grpSpPr>
          <a:xfrm>
            <a:off x="1933013" y="324865"/>
            <a:ext cx="360000" cy="360000"/>
            <a:chOff x="-2063262" y="2086237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5B435CE-F86F-A753-D327-6C98C0757FAF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9" name="Image 148">
              <a:extLst>
                <a:ext uri="{FF2B5EF4-FFF2-40B4-BE49-F238E27FC236}">
                  <a16:creationId xmlns:a16="http://schemas.microsoft.com/office/drawing/2014/main" id="{DE5D59B9-3768-06A1-E5FD-BE419775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A64D0261-6C20-9DDC-D57C-CD1CDA3B1FB6}"/>
              </a:ext>
            </a:extLst>
          </p:cNvPr>
          <p:cNvGrpSpPr/>
          <p:nvPr/>
        </p:nvGrpSpPr>
        <p:grpSpPr>
          <a:xfrm>
            <a:off x="7579446" y="5396947"/>
            <a:ext cx="360000" cy="360000"/>
            <a:chOff x="3860760" y="1901279"/>
            <a:chExt cx="1800000" cy="180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4386E74-2B2F-5872-91D1-9AFC8F87639D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Image 151">
              <a:extLst>
                <a:ext uri="{FF2B5EF4-FFF2-40B4-BE49-F238E27FC236}">
                  <a16:creationId xmlns:a16="http://schemas.microsoft.com/office/drawing/2014/main" id="{096845B6-D37D-1387-7E17-25386BE2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1856ECE2-0F88-2722-9FB4-2DBB9344F75D}"/>
              </a:ext>
            </a:extLst>
          </p:cNvPr>
          <p:cNvGrpSpPr/>
          <p:nvPr/>
        </p:nvGrpSpPr>
        <p:grpSpPr>
          <a:xfrm>
            <a:off x="3578225" y="5784631"/>
            <a:ext cx="720000" cy="720000"/>
            <a:chOff x="4235640" y="2696679"/>
            <a:chExt cx="1800000" cy="1800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38B6A0D3-1853-6D40-7E19-4F2B7980483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8" name="Image 157">
              <a:extLst>
                <a:ext uri="{FF2B5EF4-FFF2-40B4-BE49-F238E27FC236}">
                  <a16:creationId xmlns:a16="http://schemas.microsoft.com/office/drawing/2014/main" id="{3BF646B8-FF32-994D-6932-8A7BA5EC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pic>
        <p:nvPicPr>
          <p:cNvPr id="179" name="Image 178">
            <a:extLst>
              <a:ext uri="{FF2B5EF4-FFF2-40B4-BE49-F238E27FC236}">
                <a16:creationId xmlns:a16="http://schemas.microsoft.com/office/drawing/2014/main" id="{CDBE79FC-9BCA-69B6-7276-FA155FB3F7E1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9826630" y="2712728"/>
            <a:ext cx="349271" cy="720000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710D8D1-4E97-51A6-D3DC-7AF4276DCD5B}"/>
              </a:ext>
            </a:extLst>
          </p:cNvPr>
          <p:cNvGrpSpPr/>
          <p:nvPr/>
        </p:nvGrpSpPr>
        <p:grpSpPr>
          <a:xfrm>
            <a:off x="2354678" y="848735"/>
            <a:ext cx="360000" cy="360000"/>
            <a:chOff x="3056845" y="1528414"/>
            <a:chExt cx="3454284" cy="3454284"/>
          </a:xfrm>
        </p:grpSpPr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FF75149A-20B4-BF1B-946E-E0DFD7B6BF48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8" name="Image 177">
              <a:extLst>
                <a:ext uri="{FF2B5EF4-FFF2-40B4-BE49-F238E27FC236}">
                  <a16:creationId xmlns:a16="http://schemas.microsoft.com/office/drawing/2014/main" id="{561F327D-0D51-0502-8BB2-AB9F270C5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24B26F52-5A6F-901C-5E59-13C1DEBF4716}"/>
              </a:ext>
            </a:extLst>
          </p:cNvPr>
          <p:cNvGrpSpPr/>
          <p:nvPr/>
        </p:nvGrpSpPr>
        <p:grpSpPr>
          <a:xfrm>
            <a:off x="9171162" y="6278527"/>
            <a:ext cx="360000" cy="360000"/>
            <a:chOff x="7534505" y="2636912"/>
            <a:chExt cx="1800000" cy="1800000"/>
          </a:xfrm>
        </p:grpSpPr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CA9AE8FD-AE55-9E91-3EDE-9D1029CD7EA6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3" name="Image 182">
              <a:extLst>
                <a:ext uri="{FF2B5EF4-FFF2-40B4-BE49-F238E27FC236}">
                  <a16:creationId xmlns:a16="http://schemas.microsoft.com/office/drawing/2014/main" id="{4CFA6F33-FB1B-054F-27CB-6441DDEE1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D08E33C8-B04B-5446-0B55-D1FD32B1E72F}"/>
              </a:ext>
            </a:extLst>
          </p:cNvPr>
          <p:cNvGrpSpPr/>
          <p:nvPr/>
        </p:nvGrpSpPr>
        <p:grpSpPr>
          <a:xfrm>
            <a:off x="9641265" y="4956550"/>
            <a:ext cx="360000" cy="360000"/>
            <a:chOff x="1957497" y="1868377"/>
            <a:chExt cx="1800000" cy="180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F6F08DC-0C8E-2900-2490-A4C7763F53F3}"/>
                </a:ext>
              </a:extLst>
            </p:cNvPr>
            <p:cNvSpPr/>
            <p:nvPr/>
          </p:nvSpPr>
          <p:spPr>
            <a:xfrm>
              <a:off x="1957497" y="186837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6" name="Image 185">
              <a:extLst>
                <a:ext uri="{FF2B5EF4-FFF2-40B4-BE49-F238E27FC236}">
                  <a16:creationId xmlns:a16="http://schemas.microsoft.com/office/drawing/2014/main" id="{067B8CC8-55A2-4FE5-9A53-B80B7422F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2083411" y="2343878"/>
              <a:ext cx="1548172" cy="848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51</cp:revision>
  <dcterms:created xsi:type="dcterms:W3CDTF">2023-03-16T12:01:27Z</dcterms:created>
  <dcterms:modified xsi:type="dcterms:W3CDTF">2023-04-13T12:59:20Z</dcterms:modified>
</cp:coreProperties>
</file>