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25" d="100"/>
          <a:sy n="125" d="100"/>
        </p:scale>
        <p:origin x="-228" y="-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23/10/2023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44603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12587" y="295577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tailEnd type="stealth" w="med" len="lg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18CA7C2B-DFAA-3B5B-DD49-EF287D62D77F}"/>
              </a:ext>
            </a:extLst>
          </p:cNvPr>
          <p:cNvCxnSpPr>
            <a:cxnSpLocks/>
          </p:cNvCxnSpPr>
          <p:nvPr/>
        </p:nvCxnSpPr>
        <p:spPr>
          <a:xfrm flipV="1">
            <a:off x="1046480" y="1989000"/>
            <a:ext cx="0" cy="144000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apèze 6">
            <a:extLst>
              <a:ext uri="{FF2B5EF4-FFF2-40B4-BE49-F238E27FC236}">
                <a16:creationId xmlns:a16="http://schemas.microsoft.com/office/drawing/2014/main" id="{94A7DBB9-8B87-9DC4-24F3-1CDB08A2F6F4}"/>
              </a:ext>
            </a:extLst>
          </p:cNvPr>
          <p:cNvSpPr/>
          <p:nvPr/>
        </p:nvSpPr>
        <p:spPr>
          <a:xfrm>
            <a:off x="1046478" y="2455332"/>
            <a:ext cx="1968863" cy="973667"/>
          </a:xfrm>
          <a:prstGeom prst="trapezoid">
            <a:avLst>
              <a:gd name="adj" fmla="val 2604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10FB8054-D472-375B-E9B6-9C21F23DBCF2}"/>
              </a:ext>
            </a:extLst>
          </p:cNvPr>
          <p:cNvCxnSpPr>
            <a:cxnSpLocks/>
          </p:cNvCxnSpPr>
          <p:nvPr/>
        </p:nvCxnSpPr>
        <p:spPr>
          <a:xfrm>
            <a:off x="1046480" y="3429000"/>
            <a:ext cx="2175691" cy="0"/>
          </a:xfrm>
          <a:prstGeom prst="straightConnector1">
            <a:avLst/>
          </a:prstGeom>
          <a:ln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2283DFF-C665-FE06-394D-8900BD8D333D}"/>
              </a:ext>
            </a:extLst>
          </p:cNvPr>
          <p:cNvCxnSpPr>
            <a:cxnSpLocks/>
          </p:cNvCxnSpPr>
          <p:nvPr/>
        </p:nvCxnSpPr>
        <p:spPr>
          <a:xfrm flipV="1">
            <a:off x="1300480" y="2455332"/>
            <a:ext cx="0" cy="97366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D8FE66D-B1B8-8C6E-A5A0-3B376CC20652}"/>
              </a:ext>
            </a:extLst>
          </p:cNvPr>
          <p:cNvCxnSpPr>
            <a:cxnSpLocks/>
          </p:cNvCxnSpPr>
          <p:nvPr/>
        </p:nvCxnSpPr>
        <p:spPr>
          <a:xfrm flipV="1">
            <a:off x="2758440" y="2455331"/>
            <a:ext cx="0" cy="973668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/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4C9C68B8-7E8E-3324-A750-638C726B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384" y="3152000"/>
                <a:ext cx="149913" cy="276999"/>
              </a:xfrm>
              <a:prstGeom prst="rect">
                <a:avLst/>
              </a:prstGeom>
              <a:blipFill>
                <a:blip r:embed="rId2"/>
                <a:stretch>
                  <a:fillRect l="-32000" r="-28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/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056307E9-BEB6-56E0-261F-21F31E641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65" y="1989000"/>
                <a:ext cx="365485" cy="215444"/>
              </a:xfrm>
              <a:prstGeom prst="rect">
                <a:avLst/>
              </a:prstGeom>
              <a:blipFill>
                <a:blip r:embed="rId3"/>
                <a:stretch>
                  <a:fillRect l="-6667" r="-15000" b="-30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9BC7F03-45A9-256C-FE9A-4A6FF81CE7B7}"/>
              </a:ext>
            </a:extLst>
          </p:cNvPr>
          <p:cNvCxnSpPr>
            <a:cxnSpLocks/>
          </p:cNvCxnSpPr>
          <p:nvPr/>
        </p:nvCxnSpPr>
        <p:spPr>
          <a:xfrm>
            <a:off x="1041604" y="2455331"/>
            <a:ext cx="258876" cy="0"/>
          </a:xfrm>
          <a:prstGeom prst="straightConnector1">
            <a:avLst/>
          </a:prstGeom>
          <a:ln>
            <a:solidFill>
              <a:srgbClr val="002060"/>
            </a:solidFill>
            <a:prstDash val="dash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57E4AA-CA22-80A7-9E3A-17E4FAD67473}"/>
                  </a:ext>
                </a:extLst>
              </p:cNvPr>
              <p:cNvSpPr txBox="1"/>
              <p:nvPr/>
            </p:nvSpPr>
            <p:spPr>
              <a:xfrm>
                <a:off x="567562" y="2353420"/>
                <a:ext cx="41883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9457E4AA-CA22-80A7-9E3A-17E4FAD6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62" y="2353420"/>
                <a:ext cx="418833" cy="215444"/>
              </a:xfrm>
              <a:prstGeom prst="rect">
                <a:avLst/>
              </a:prstGeom>
              <a:blipFill>
                <a:blip r:embed="rId4"/>
                <a:stretch>
                  <a:fillRect l="-5797" b="-1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431CCC-9673-E322-E412-4D3F6DBFD1F0}"/>
                  </a:ext>
                </a:extLst>
              </p:cNvPr>
              <p:cNvSpPr txBox="1"/>
              <p:nvPr/>
            </p:nvSpPr>
            <p:spPr>
              <a:xfrm>
                <a:off x="1207185" y="3486260"/>
                <a:ext cx="18659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0B431CCC-9673-E322-E412-4D3F6DBFD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185" y="3486260"/>
                <a:ext cx="186590" cy="215444"/>
              </a:xfrm>
              <a:prstGeom prst="rect">
                <a:avLst/>
              </a:prstGeom>
              <a:blipFill>
                <a:blip r:embed="rId5"/>
                <a:stretch>
                  <a:fillRect l="-19355" r="-3226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1459487-8D7E-E495-D536-4DF88129027F}"/>
                  </a:ext>
                </a:extLst>
              </p:cNvPr>
              <p:cNvSpPr txBox="1"/>
              <p:nvPr/>
            </p:nvSpPr>
            <p:spPr>
              <a:xfrm>
                <a:off x="2665145" y="3486260"/>
                <a:ext cx="1907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1459487-8D7E-E495-D536-4DF881290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145" y="3486260"/>
                <a:ext cx="190758" cy="215444"/>
              </a:xfrm>
              <a:prstGeom prst="rect">
                <a:avLst/>
              </a:prstGeom>
              <a:blipFill>
                <a:blip r:embed="rId6"/>
                <a:stretch>
                  <a:fillRect l="-19355" r="-64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BBFA339-6634-C541-ABBD-E3D27FAC7C25}"/>
                  </a:ext>
                </a:extLst>
              </p:cNvPr>
              <p:cNvSpPr txBox="1"/>
              <p:nvPr/>
            </p:nvSpPr>
            <p:spPr>
              <a:xfrm>
                <a:off x="2951582" y="3486260"/>
                <a:ext cx="1907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BBFA339-6634-C541-ABBD-E3D27FAC7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582" y="3486260"/>
                <a:ext cx="190758" cy="215444"/>
              </a:xfrm>
              <a:prstGeom prst="rect">
                <a:avLst/>
              </a:prstGeom>
              <a:blipFill>
                <a:blip r:embed="rId7"/>
                <a:stretch>
                  <a:fillRect l="-19355" r="-6452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2023-01-07T06:53:44Z</dcterms:created>
  <dcterms:modified xsi:type="dcterms:W3CDTF">2023-10-23T20:07:49Z</dcterms:modified>
</cp:coreProperties>
</file>