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Carte de puissance - Hacheur</a:t>
            </a: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Bras du Maxpid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ARU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de commande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</a:t>
            </a:r>
            <a:r>
              <a:rPr lang="fr-FR" sz="1200" b="1" i="1" dirty="0" smtClean="0">
                <a:solidFill>
                  <a:schemeClr val="tx2"/>
                </a:solidFill>
              </a:rPr>
              <a:t>l’ordinateur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porte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tachymétrique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643182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41738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08183" y="2178835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Carte de commande 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 – ACCOUPLER 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Joint de Oldham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Système Vis-</a:t>
            </a:r>
            <a:r>
              <a:rPr lang="fr-FR" sz="1200" kern="0" dirty="0" err="1" smtClean="0">
                <a:solidFill>
                  <a:prstClr val="black"/>
                </a:solidFill>
                <a:latin typeface="Calibri"/>
              </a:rPr>
              <a:t>Ecrou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0" y="4071942"/>
            <a:ext cx="500034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Bras avec un angle final</a:t>
            </a:r>
            <a:endParaRPr lang="fr-FR" sz="1400" b="1" dirty="0"/>
          </a:p>
        </p:txBody>
      </p:sp>
      <p:cxnSp>
        <p:nvCxnSpPr>
          <p:cNvPr id="253" name="Connecteur droit avec flèche 252"/>
          <p:cNvCxnSpPr/>
          <p:nvPr/>
        </p:nvCxnSpPr>
        <p:spPr>
          <a:xfrm rot="5400000" flipH="1" flipV="1">
            <a:off x="4751389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85720" y="5500702"/>
            <a:ext cx="457203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59968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Bras avec un angle initial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Système articulé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1535552" y="3678636"/>
            <a:ext cx="364333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214282" y="1142984"/>
            <a:ext cx="51130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214282" y="571480"/>
            <a:ext cx="51130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potentiométrique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70676" y="2928934"/>
            <a:ext cx="85646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357158" y="3359150"/>
            <a:ext cx="4429156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50030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000232" y="1785926"/>
            <a:ext cx="114300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avec flèche 89"/>
          <p:cNvCxnSpPr>
            <a:stCxn id="57" idx="0"/>
          </p:cNvCxnSpPr>
          <p:nvPr/>
        </p:nvCxnSpPr>
        <p:spPr>
          <a:xfrm rot="5400000" flipH="1" flipV="1">
            <a:off x="4573191" y="3572273"/>
            <a:ext cx="427834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8" name="Connecteur droit avec flèche 117"/>
          <p:cNvCxnSpPr/>
          <p:nvPr/>
        </p:nvCxnSpPr>
        <p:spPr>
          <a:xfrm>
            <a:off x="2571736" y="2357430"/>
            <a:ext cx="14287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000240"/>
            <a:ext cx="857256" cy="4286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Convertisseur Analogique Numérique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143108" y="2071678"/>
            <a:ext cx="285752" cy="285752"/>
            <a:chOff x="428596" y="2643182"/>
            <a:chExt cx="285752" cy="285752"/>
          </a:xfrm>
        </p:grpSpPr>
        <p:sp>
          <p:nvSpPr>
            <p:cNvPr id="5" name="Organigramme : Jonction de sommaire 4"/>
            <p:cNvSpPr/>
            <p:nvPr/>
          </p:nvSpPr>
          <p:spPr>
            <a:xfrm>
              <a:off x="428596" y="2643182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450025" y="2747954"/>
              <a:ext cx="71438" cy="71438"/>
              <a:chOff x="928662" y="2643182"/>
              <a:chExt cx="71438" cy="71438"/>
            </a:xfrm>
          </p:grpSpPr>
          <p:cxnSp>
            <p:nvCxnSpPr>
              <p:cNvPr id="7" name="Connecteur droit 6"/>
              <p:cNvCxnSpPr/>
              <p:nvPr/>
            </p:nvCxnSpPr>
            <p:spPr>
              <a:xfrm rot="54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 rot="108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2" name="Connecteur droit 11"/>
            <p:cNvCxnSpPr/>
            <p:nvPr/>
          </p:nvCxnSpPr>
          <p:spPr>
            <a:xfrm rot="10800000">
              <a:off x="540519" y="2871790"/>
              <a:ext cx="71438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4" name="Connecteur droit avec flèche 13"/>
          <p:cNvCxnSpPr/>
          <p:nvPr/>
        </p:nvCxnSpPr>
        <p:spPr>
          <a:xfrm>
            <a:off x="571472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>
            <a:off x="2428860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1785918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86050" y="207167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Correcteur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428992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3786182" y="2071678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Hacheur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357686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714876" y="207167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Moteur CC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357818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715008" y="207167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Vis-écrou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357950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6715140" y="207167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Mécanisme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7429520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7786710" y="207167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Intégrateur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8501090" y="221455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5143504" y="2571744"/>
            <a:ext cx="92869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Capteur potentiométrique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Connecteur droit avec flèche 29"/>
          <p:cNvCxnSpPr>
            <a:endCxn id="5" idx="4"/>
          </p:cNvCxnSpPr>
          <p:nvPr/>
        </p:nvCxnSpPr>
        <p:spPr>
          <a:xfrm rot="5400000" flipH="1" flipV="1">
            <a:off x="2107389" y="2536025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000496" y="2571744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CAN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necteur droit avec flèche 34"/>
          <p:cNvCxnSpPr>
            <a:stCxn id="29" idx="1"/>
            <a:endCxn id="33" idx="3"/>
          </p:cNvCxnSpPr>
          <p:nvPr/>
        </p:nvCxnSpPr>
        <p:spPr>
          <a:xfrm rot="10800000">
            <a:off x="4572000" y="2714506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Connecteur droit avec flèche 37"/>
          <p:cNvCxnSpPr/>
          <p:nvPr/>
        </p:nvCxnSpPr>
        <p:spPr>
          <a:xfrm rot="10800000">
            <a:off x="6072198" y="2714620"/>
            <a:ext cx="257176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avec flèche 38"/>
          <p:cNvCxnSpPr/>
          <p:nvPr/>
        </p:nvCxnSpPr>
        <p:spPr>
          <a:xfrm rot="5400000">
            <a:off x="8393933" y="2464587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3" name="Connecteur droit avec flèche 42"/>
          <p:cNvCxnSpPr>
            <a:stCxn id="33" idx="1"/>
          </p:cNvCxnSpPr>
          <p:nvPr/>
        </p:nvCxnSpPr>
        <p:spPr>
          <a:xfrm rot="10800000" flipV="1">
            <a:off x="2285984" y="2714506"/>
            <a:ext cx="1714512" cy="11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0" y="1928802"/>
            <a:ext cx="9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Consigne angulaire</a:t>
            </a:r>
          </a:p>
          <a:p>
            <a:pPr lvl="0" algn="ctr">
              <a:defRPr/>
            </a:pPr>
            <a:r>
              <a:rPr lang="el-GR" sz="800" kern="0" dirty="0" smtClean="0">
                <a:solidFill>
                  <a:prstClr val="black"/>
                </a:solidFill>
                <a:latin typeface="Calibri"/>
              </a:rPr>
              <a:t>θ</a:t>
            </a:r>
            <a:r>
              <a:rPr lang="fr-FR" sz="800" kern="0" baseline="-25000" dirty="0" smtClean="0">
                <a:solidFill>
                  <a:prstClr val="black"/>
                </a:solidFill>
                <a:latin typeface="Calibri"/>
              </a:rPr>
              <a:t>c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- rad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3108" y="1785926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Écart </a:t>
            </a:r>
            <a:r>
              <a:rPr lang="el-GR" sz="800" kern="0" dirty="0" smtClean="0">
                <a:solidFill>
                  <a:prstClr val="black"/>
                </a:solidFill>
                <a:latin typeface="Calibri"/>
              </a:rPr>
              <a:t>ε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54458" y="1766876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Tension d’alimentation</a:t>
            </a:r>
          </a:p>
          <a:p>
            <a:pPr lvl="0" algn="ctr">
              <a:defRPr/>
            </a:pPr>
            <a:r>
              <a:rPr lang="fr-FR" sz="800" kern="0" dirty="0" err="1" smtClean="0">
                <a:solidFill>
                  <a:prstClr val="black"/>
                </a:solidFill>
                <a:latin typeface="Calibri"/>
              </a:rPr>
              <a:t>u</a:t>
            </a:r>
            <a:r>
              <a:rPr lang="fr-FR" sz="800" kern="0" baseline="-25000" dirty="0" err="1" smtClean="0">
                <a:solidFill>
                  <a:prstClr val="black"/>
                </a:solidFill>
                <a:latin typeface="Calibri"/>
              </a:rPr>
              <a:t>m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- Volts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72066" y="1766876"/>
            <a:ext cx="873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Taux de rotation</a:t>
            </a:r>
          </a:p>
          <a:p>
            <a:pPr lvl="0" algn="ctr">
              <a:defRPr/>
            </a:pPr>
            <a:r>
              <a:rPr lang="el-GR" sz="800" kern="0" dirty="0" smtClean="0">
                <a:solidFill>
                  <a:prstClr val="black"/>
                </a:solidFill>
                <a:latin typeface="Calibri"/>
              </a:rPr>
              <a:t>ω</a:t>
            </a:r>
            <a:r>
              <a:rPr lang="fr-FR" sz="800" kern="0" baseline="-25000" dirty="0" smtClean="0">
                <a:solidFill>
                  <a:prstClr val="black"/>
                </a:solidFill>
                <a:latin typeface="Calibri"/>
              </a:rPr>
              <a:t>m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– rad/s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00760" y="176687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Vitesse de translation</a:t>
            </a:r>
          </a:p>
          <a:p>
            <a:pPr lvl="0" algn="ctr">
              <a:defRPr/>
            </a:pPr>
            <a:r>
              <a:rPr lang="el-GR" sz="800" kern="0" dirty="0" smtClean="0">
                <a:solidFill>
                  <a:prstClr val="black"/>
                </a:solidFill>
                <a:latin typeface="Calibri"/>
              </a:rPr>
              <a:t>λ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– m/s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98504" y="1785926"/>
            <a:ext cx="873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Taux de rotation</a:t>
            </a:r>
          </a:p>
          <a:p>
            <a:pPr lvl="0" algn="ctr">
              <a:defRPr/>
            </a:pPr>
            <a:r>
              <a:rPr lang="el-GR" sz="800" kern="0" dirty="0" smtClean="0">
                <a:solidFill>
                  <a:prstClr val="black"/>
                </a:solidFill>
                <a:latin typeface="Calibri"/>
              </a:rPr>
              <a:t>ω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– rad/s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01090" y="1785926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Angle de sortie</a:t>
            </a:r>
          </a:p>
          <a:p>
            <a:pPr lvl="0" algn="ctr">
              <a:defRPr/>
            </a:pPr>
            <a:r>
              <a:rPr lang="el-GR" sz="800" kern="0" dirty="0" smtClean="0">
                <a:solidFill>
                  <a:prstClr val="black"/>
                </a:solidFill>
              </a:rPr>
              <a:t>θ</a:t>
            </a: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(t) – rad</a:t>
            </a:r>
            <a:endParaRPr lang="fr-FR" sz="800" kern="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145</Words>
  <Application>Microsoft Office PowerPoint</Application>
  <PresentationFormat>Affichage à l'écran (4:3)</PresentationFormat>
  <Paragraphs>59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49</cp:revision>
  <dcterms:created xsi:type="dcterms:W3CDTF">2014-01-29T23:34:32Z</dcterms:created>
  <dcterms:modified xsi:type="dcterms:W3CDTF">2014-11-19T10:36:20Z</dcterms:modified>
</cp:coreProperties>
</file>