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73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78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46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3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30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1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91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26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54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8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8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E5E0F21-F5C2-4E24-DD19-1BCFE08A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33" y="1409418"/>
            <a:ext cx="4353533" cy="40391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85A144-2E3E-8AB9-8874-39C3461D7541}"/>
              </a:ext>
            </a:extLst>
          </p:cNvPr>
          <p:cNvSpPr/>
          <p:nvPr/>
        </p:nvSpPr>
        <p:spPr>
          <a:xfrm>
            <a:off x="6888088" y="1916832"/>
            <a:ext cx="864096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89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1BD4679-833D-B65D-DD24-1E5F062E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34" y="0"/>
            <a:ext cx="780393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E9CEA8-15D6-F5D9-585C-5B91BBBB4F8B}"/>
              </a:ext>
            </a:extLst>
          </p:cNvPr>
          <p:cNvSpPr/>
          <p:nvPr/>
        </p:nvSpPr>
        <p:spPr>
          <a:xfrm>
            <a:off x="2218110" y="345356"/>
            <a:ext cx="575763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6AED6-03E2-A4D7-26ED-9F90390DB80A}"/>
              </a:ext>
            </a:extLst>
          </p:cNvPr>
          <p:cNvSpPr/>
          <p:nvPr/>
        </p:nvSpPr>
        <p:spPr>
          <a:xfrm>
            <a:off x="2219434" y="1863874"/>
            <a:ext cx="575763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69BCB-0F09-2821-B79C-6C54872228D4}"/>
              </a:ext>
            </a:extLst>
          </p:cNvPr>
          <p:cNvSpPr/>
          <p:nvPr/>
        </p:nvSpPr>
        <p:spPr>
          <a:xfrm>
            <a:off x="2218110" y="908720"/>
            <a:ext cx="575763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CD95E50-DE1B-FB75-0142-DB0FE46B0B50}"/>
              </a:ext>
            </a:extLst>
          </p:cNvPr>
          <p:cNvSpPr/>
          <p:nvPr/>
        </p:nvSpPr>
        <p:spPr>
          <a:xfrm>
            <a:off x="2927648" y="309372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401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2023-05-23T07:24:38Z</dcterms:created>
  <dcterms:modified xsi:type="dcterms:W3CDTF">2024-05-19T19:00:12Z</dcterms:modified>
</cp:coreProperties>
</file>