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268"/>
    <a:srgbClr val="0C7391"/>
    <a:srgbClr val="00517A"/>
    <a:srgbClr val="FFB25A"/>
    <a:srgbClr val="08AF5E"/>
    <a:srgbClr val="00547F"/>
    <a:srgbClr val="0D587E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462" autoAdjust="0"/>
  </p:normalViewPr>
  <p:slideViewPr>
    <p:cSldViewPr>
      <p:cViewPr>
        <p:scale>
          <a:sx n="75" d="100"/>
          <a:sy n="75" d="100"/>
        </p:scale>
        <p:origin x="412" y="-96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BE938-A2A1-499B-8D27-FFAE69A40805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F931-F6EA-41F1-BD88-1A7C80CAA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51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F931-F6EA-41F1-BD88-1A7C80CAA6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5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54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9" Type="http://schemas.openxmlformats.org/officeDocument/2006/relationships/image" Target="../media/image45.png"/><Relationship Id="rId21" Type="http://schemas.openxmlformats.org/officeDocument/2006/relationships/image" Target="../media/image32.png"/><Relationship Id="rId34" Type="http://schemas.openxmlformats.org/officeDocument/2006/relationships/image" Target="../media/image47.png"/><Relationship Id="rId42" Type="http://schemas.openxmlformats.org/officeDocument/2006/relationships/image" Target="../media/image42.png"/><Relationship Id="rId47" Type="http://schemas.openxmlformats.org/officeDocument/2006/relationships/image" Target="../media/image60.png"/><Relationship Id="rId50" Type="http://schemas.openxmlformats.org/officeDocument/2006/relationships/image" Target="../media/image53.png"/><Relationship Id="rId55" Type="http://schemas.openxmlformats.org/officeDocument/2006/relationships/image" Target="../media/image5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9" Type="http://schemas.openxmlformats.org/officeDocument/2006/relationships/image" Target="../media/image35.png"/><Relationship Id="rId11" Type="http://schemas.openxmlformats.org/officeDocument/2006/relationships/image" Target="../media/image17.png"/><Relationship Id="rId24" Type="http://schemas.openxmlformats.org/officeDocument/2006/relationships/image" Target="../media/image34.png"/><Relationship Id="rId32" Type="http://schemas.openxmlformats.org/officeDocument/2006/relationships/image" Target="../media/image59.png"/><Relationship Id="rId37" Type="http://schemas.openxmlformats.org/officeDocument/2006/relationships/image" Target="../media/image24.png"/><Relationship Id="rId40" Type="http://schemas.openxmlformats.org/officeDocument/2006/relationships/image" Target="../media/image49.png"/><Relationship Id="rId45" Type="http://schemas.openxmlformats.org/officeDocument/2006/relationships/image" Target="../media/image50.png"/><Relationship Id="rId53" Type="http://schemas.openxmlformats.org/officeDocument/2006/relationships/image" Target="../media/image43.png"/><Relationship Id="rId58" Type="http://schemas.openxmlformats.org/officeDocument/2006/relationships/image" Target="../media/image63.png"/><Relationship Id="rId5" Type="http://schemas.openxmlformats.org/officeDocument/2006/relationships/image" Target="../media/image16.png"/><Relationship Id="rId61" Type="http://schemas.openxmlformats.org/officeDocument/2006/relationships/image" Target="../media/image57.png"/><Relationship Id="rId19" Type="http://schemas.openxmlformats.org/officeDocument/2006/relationships/image" Target="../media/image33.png"/><Relationship Id="rId14" Type="http://schemas.openxmlformats.org/officeDocument/2006/relationships/image" Target="../media/image7.png"/><Relationship Id="rId22" Type="http://schemas.openxmlformats.org/officeDocument/2006/relationships/image" Target="../media/image19.png"/><Relationship Id="rId27" Type="http://schemas.openxmlformats.org/officeDocument/2006/relationships/image" Target="../media/image30.png"/><Relationship Id="rId30" Type="http://schemas.openxmlformats.org/officeDocument/2006/relationships/image" Target="../media/image37.png"/><Relationship Id="rId35" Type="http://schemas.openxmlformats.org/officeDocument/2006/relationships/image" Target="../media/image38.png"/><Relationship Id="rId43" Type="http://schemas.openxmlformats.org/officeDocument/2006/relationships/image" Target="../media/image13.png"/><Relationship Id="rId48" Type="http://schemas.openxmlformats.org/officeDocument/2006/relationships/image" Target="../media/image61.png"/><Relationship Id="rId56" Type="http://schemas.openxmlformats.org/officeDocument/2006/relationships/image" Target="../media/image55.png"/><Relationship Id="rId8" Type="http://schemas.openxmlformats.org/officeDocument/2006/relationships/image" Target="../media/image18.png"/><Relationship Id="rId51" Type="http://schemas.openxmlformats.org/officeDocument/2006/relationships/image" Target="../media/image21.png"/><Relationship Id="rId3" Type="http://schemas.openxmlformats.org/officeDocument/2006/relationships/image" Target="../media/image29.png"/><Relationship Id="rId12" Type="http://schemas.openxmlformats.org/officeDocument/2006/relationships/image" Target="../media/image5.png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46.png"/><Relationship Id="rId38" Type="http://schemas.openxmlformats.org/officeDocument/2006/relationships/image" Target="../media/image28.png"/><Relationship Id="rId46" Type="http://schemas.openxmlformats.org/officeDocument/2006/relationships/image" Target="../media/image52.png"/><Relationship Id="rId59" Type="http://schemas.openxmlformats.org/officeDocument/2006/relationships/image" Target="../media/image64.png"/><Relationship Id="rId20" Type="http://schemas.openxmlformats.org/officeDocument/2006/relationships/image" Target="../media/image25.png"/><Relationship Id="rId41" Type="http://schemas.openxmlformats.org/officeDocument/2006/relationships/image" Target="../media/image36.png"/><Relationship Id="rId54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0.png"/><Relationship Id="rId23" Type="http://schemas.openxmlformats.org/officeDocument/2006/relationships/image" Target="../media/image20.png"/><Relationship Id="rId28" Type="http://schemas.openxmlformats.org/officeDocument/2006/relationships/image" Target="../media/image31.png"/><Relationship Id="rId36" Type="http://schemas.openxmlformats.org/officeDocument/2006/relationships/image" Target="../media/image12.png"/><Relationship Id="rId49" Type="http://schemas.openxmlformats.org/officeDocument/2006/relationships/image" Target="../media/image62.png"/><Relationship Id="rId57" Type="http://schemas.openxmlformats.org/officeDocument/2006/relationships/image" Target="../media/image56.png"/><Relationship Id="rId10" Type="http://schemas.openxmlformats.org/officeDocument/2006/relationships/image" Target="../media/image15.png"/><Relationship Id="rId31" Type="http://schemas.openxmlformats.org/officeDocument/2006/relationships/image" Target="../media/image40.png"/><Relationship Id="rId44" Type="http://schemas.openxmlformats.org/officeDocument/2006/relationships/image" Target="../media/image48.png"/><Relationship Id="rId52" Type="http://schemas.openxmlformats.org/officeDocument/2006/relationships/image" Target="../media/image41.png"/><Relationship Id="rId60" Type="http://schemas.openxmlformats.org/officeDocument/2006/relationships/image" Target="../media/image5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0.png"/><Relationship Id="rId3" Type="http://schemas.openxmlformats.org/officeDocument/2006/relationships/image" Target="../media/image59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60.png"/><Relationship Id="rId5" Type="http://schemas.openxmlformats.org/officeDocument/2006/relationships/image" Target="../media/image25.png"/><Relationship Id="rId15" Type="http://schemas.openxmlformats.org/officeDocument/2006/relationships/image" Target="../media/image47.png"/><Relationship Id="rId10" Type="http://schemas.openxmlformats.org/officeDocument/2006/relationships/image" Target="../media/image6.png"/><Relationship Id="rId4" Type="http://schemas.openxmlformats.org/officeDocument/2006/relationships/image" Target="../media/image62.png"/><Relationship Id="rId9" Type="http://schemas.openxmlformats.org/officeDocument/2006/relationships/image" Target="../media/image14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7732385" y="12549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-1628928" y="775705"/>
            <a:ext cx="1219851" cy="1219851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D3294B5-E933-ACA8-AB34-85F6C91F87AC}"/>
              </a:ext>
            </a:extLst>
          </p:cNvPr>
          <p:cNvGrpSpPr/>
          <p:nvPr/>
        </p:nvGrpSpPr>
        <p:grpSpPr>
          <a:xfrm rot="19800000">
            <a:off x="8213688" y="5214946"/>
            <a:ext cx="720000" cy="720000"/>
            <a:chOff x="8213688" y="5214946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D90FFBA-8563-98F3-880B-CA6654A7689B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6175F9D-BE18-A337-BE36-D3796C34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E93099F9-46E5-42F6-C4E7-5151664D0C2B}"/>
              </a:ext>
            </a:extLst>
          </p:cNvPr>
          <p:cNvGrpSpPr/>
          <p:nvPr/>
        </p:nvGrpSpPr>
        <p:grpSpPr>
          <a:xfrm>
            <a:off x="7489711" y="5414139"/>
            <a:ext cx="720000" cy="720000"/>
            <a:chOff x="10216711" y="4835236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A85CFF1-ABB7-FF3F-A573-523DB160517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3FDF81F4-7F54-1F0D-C49E-3CBDD36A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D2DC9C87-3365-4504-E92C-79D6992A51BB}"/>
              </a:ext>
            </a:extLst>
          </p:cNvPr>
          <p:cNvGrpSpPr/>
          <p:nvPr/>
        </p:nvGrpSpPr>
        <p:grpSpPr>
          <a:xfrm>
            <a:off x="10405167" y="2322166"/>
            <a:ext cx="1800000" cy="1800000"/>
            <a:chOff x="10405167" y="2322166"/>
            <a:chExt cx="1800000" cy="180000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F8C00D8-B92B-7F4E-1B57-A66249E8C1EB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37134270-57BE-C349-A386-56C9BD9B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2E2C759-DBCE-B8A6-BC1D-AA44988190B6}"/>
              </a:ext>
            </a:extLst>
          </p:cNvPr>
          <p:cNvGrpSpPr/>
          <p:nvPr/>
        </p:nvGrpSpPr>
        <p:grpSpPr>
          <a:xfrm>
            <a:off x="10405167" y="4101988"/>
            <a:ext cx="1800000" cy="1800000"/>
            <a:chOff x="10405167" y="4101988"/>
            <a:chExt cx="1800000" cy="180000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119BBE7-0256-5863-9169-62A1E47E273F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116A1C0B-29C4-FF38-F605-CE1A35A2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93B89F63-D6A5-A717-6C70-E9FECB488A74}"/>
              </a:ext>
            </a:extLst>
          </p:cNvPr>
          <p:cNvGrpSpPr/>
          <p:nvPr/>
        </p:nvGrpSpPr>
        <p:grpSpPr>
          <a:xfrm>
            <a:off x="8612196" y="3801520"/>
            <a:ext cx="1800000" cy="1800000"/>
            <a:chOff x="8612196" y="3801520"/>
            <a:chExt cx="1800000" cy="18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9CFFD4-82F7-5367-4235-F9C63EDD3934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5E21FA8-6499-4FB7-D675-EA4C0F0DE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4DB92DA6-30E6-58C9-041C-6D060A0469B0}"/>
              </a:ext>
            </a:extLst>
          </p:cNvPr>
          <p:cNvGrpSpPr/>
          <p:nvPr/>
        </p:nvGrpSpPr>
        <p:grpSpPr>
          <a:xfrm>
            <a:off x="6040301" y="6013837"/>
            <a:ext cx="746732" cy="746732"/>
            <a:chOff x="6054233" y="4960569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DCB6038-5BB9-3F9F-B93E-17F7FD216D8F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5291531C-F249-D78A-C2AA-32CE32957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6FF745E-8A99-4C70-977A-CF83DE903C85}"/>
              </a:ext>
            </a:extLst>
          </p:cNvPr>
          <p:cNvGrpSpPr/>
          <p:nvPr/>
        </p:nvGrpSpPr>
        <p:grpSpPr>
          <a:xfrm>
            <a:off x="7698044" y="3453428"/>
            <a:ext cx="1800000" cy="1800000"/>
            <a:chOff x="7698044" y="3453428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E3BB07B8-6BFC-E0D4-CE64-0305113A958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CE5DEDC-1CA0-D9FE-7A43-5BAF7E10E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A96588F9-A704-ED93-7774-D8910DCB222B}"/>
              </a:ext>
            </a:extLst>
          </p:cNvPr>
          <p:cNvGrpSpPr/>
          <p:nvPr/>
        </p:nvGrpSpPr>
        <p:grpSpPr>
          <a:xfrm>
            <a:off x="3408268" y="-338450"/>
            <a:ext cx="1800000" cy="1800000"/>
            <a:chOff x="5536762" y="189263"/>
            <a:chExt cx="1800000" cy="1800000"/>
          </a:xfrm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AA4F845C-7CDB-A7DA-DCA9-A68894754CA6}"/>
                </a:ext>
              </a:extLst>
            </p:cNvPr>
            <p:cNvSpPr/>
            <p:nvPr/>
          </p:nvSpPr>
          <p:spPr>
            <a:xfrm>
              <a:off x="5536762" y="189263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1" name="Image 150">
              <a:extLst>
                <a:ext uri="{FF2B5EF4-FFF2-40B4-BE49-F238E27FC236}">
                  <a16:creationId xmlns:a16="http://schemas.microsoft.com/office/drawing/2014/main" id="{281BDB86-1DA9-E23B-4B1B-833D4296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 flipH="1">
              <a:off x="5932385" y="285996"/>
              <a:ext cx="1008754" cy="1606534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03995FD-F95D-B2A8-D22B-9C75B640446D}"/>
              </a:ext>
            </a:extLst>
          </p:cNvPr>
          <p:cNvGrpSpPr/>
          <p:nvPr/>
        </p:nvGrpSpPr>
        <p:grpSpPr>
          <a:xfrm>
            <a:off x="8494276" y="748802"/>
            <a:ext cx="1800000" cy="1800000"/>
            <a:chOff x="8494276" y="748802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3A1202C-65A0-26A9-E60E-BCD65E487A3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5" name="Image 154">
              <a:extLst>
                <a:ext uri="{FF2B5EF4-FFF2-40B4-BE49-F238E27FC236}">
                  <a16:creationId xmlns:a16="http://schemas.microsoft.com/office/drawing/2014/main" id="{28FE457E-C9D1-1949-2135-295B6467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0228CC11-469A-D0FE-65B9-C51C5B31C831}"/>
              </a:ext>
            </a:extLst>
          </p:cNvPr>
          <p:cNvGrpSpPr/>
          <p:nvPr/>
        </p:nvGrpSpPr>
        <p:grpSpPr>
          <a:xfrm>
            <a:off x="2652926" y="537432"/>
            <a:ext cx="1800000" cy="1800000"/>
            <a:chOff x="2652926" y="537432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B685E059-A870-75C6-40CF-5E75661DE9EC}"/>
                </a:ext>
              </a:extLst>
            </p:cNvPr>
            <p:cNvSpPr/>
            <p:nvPr/>
          </p:nvSpPr>
          <p:spPr>
            <a:xfrm>
              <a:off x="2652926" y="537432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7BC2E5E9-0F3F-DFC7-B2CC-E402A4C01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2963135" y="929882"/>
              <a:ext cx="1179583" cy="1179583"/>
            </a:xfrm>
            <a:prstGeom prst="rect">
              <a:avLst/>
            </a:prstGeom>
          </p:spPr>
        </p:pic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542415A5-971A-A868-68F6-7E4D2FE35BF6}"/>
              </a:ext>
            </a:extLst>
          </p:cNvPr>
          <p:cNvGrpSpPr/>
          <p:nvPr/>
        </p:nvGrpSpPr>
        <p:grpSpPr>
          <a:xfrm>
            <a:off x="-2063262" y="2086237"/>
            <a:ext cx="1800000" cy="1800000"/>
            <a:chOff x="-2063262" y="2086237"/>
            <a:chExt cx="1800000" cy="180000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969A346-69CF-07F3-F417-1DB6AB047B73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4" name="Image 153">
              <a:extLst>
                <a:ext uri="{FF2B5EF4-FFF2-40B4-BE49-F238E27FC236}">
                  <a16:creationId xmlns:a16="http://schemas.microsoft.com/office/drawing/2014/main" id="{F777AEFA-E6A8-770A-BD22-575BEA96E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44487600-26A0-B5B2-DBD8-8C331324E357}"/>
              </a:ext>
            </a:extLst>
          </p:cNvPr>
          <p:cNvGrpSpPr/>
          <p:nvPr/>
        </p:nvGrpSpPr>
        <p:grpSpPr>
          <a:xfrm>
            <a:off x="1874386" y="1903024"/>
            <a:ext cx="720000" cy="720000"/>
            <a:chOff x="3860760" y="1901279"/>
            <a:chExt cx="1800000" cy="180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8395B7F7-EC8C-CE21-D942-10B100AFE17E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9" name="Image 158">
              <a:extLst>
                <a:ext uri="{FF2B5EF4-FFF2-40B4-BE49-F238E27FC236}">
                  <a16:creationId xmlns:a16="http://schemas.microsoft.com/office/drawing/2014/main" id="{32994BDD-D0DE-FB3D-60D6-A70877D8A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9C3839B0-BD76-ED9A-98EE-D944CEF4B178}"/>
              </a:ext>
            </a:extLst>
          </p:cNvPr>
          <p:cNvGrpSpPr/>
          <p:nvPr/>
        </p:nvGrpSpPr>
        <p:grpSpPr>
          <a:xfrm>
            <a:off x="4235640" y="2696679"/>
            <a:ext cx="1800000" cy="1800000"/>
            <a:chOff x="4235640" y="2696679"/>
            <a:chExt cx="1800000" cy="1800000"/>
          </a:xfrm>
        </p:grpSpPr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CE5EA4C6-08B4-0F18-B22D-93E8C7211264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64" name="Image 163">
              <a:extLst>
                <a:ext uri="{FF2B5EF4-FFF2-40B4-BE49-F238E27FC236}">
                  <a16:creationId xmlns:a16="http://schemas.microsoft.com/office/drawing/2014/main" id="{27FFA9C0-8EC3-1D3F-A935-61185FDB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B3ACD2AB-5C99-37A5-79E3-1E02D33B6B1D}"/>
              </a:ext>
            </a:extLst>
          </p:cNvPr>
          <p:cNvGrpSpPr/>
          <p:nvPr/>
        </p:nvGrpSpPr>
        <p:grpSpPr>
          <a:xfrm>
            <a:off x="-14097" y="1800000"/>
            <a:ext cx="1800000" cy="1800000"/>
            <a:chOff x="1957497" y="1868377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8E2B7FD7-77A4-C811-D5F1-89A6AD56F6F8}"/>
                </a:ext>
              </a:extLst>
            </p:cNvPr>
            <p:cNvSpPr/>
            <p:nvPr/>
          </p:nvSpPr>
          <p:spPr>
            <a:xfrm>
              <a:off x="1957497" y="186837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0BBE330-495A-2FA3-E5C0-ADB532740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3411" y="2343878"/>
              <a:ext cx="1548172" cy="848998"/>
            </a:xfrm>
            <a:prstGeom prst="rect">
              <a:avLst/>
            </a:prstGeom>
          </p:spPr>
        </p:pic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E95D444-FB54-716D-031F-EF0234564E19}"/>
              </a:ext>
            </a:extLst>
          </p:cNvPr>
          <p:cNvGrpSpPr/>
          <p:nvPr/>
        </p:nvGrpSpPr>
        <p:grpSpPr>
          <a:xfrm>
            <a:off x="0" y="0"/>
            <a:ext cx="1800000" cy="1800000"/>
            <a:chOff x="7534505" y="2636912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FFB4CD-24B8-BCFC-1F00-EEF8E53FF8AD}"/>
                </a:ext>
              </a:extLst>
            </p:cNvPr>
            <p:cNvSpPr/>
            <p:nvPr/>
          </p:nvSpPr>
          <p:spPr>
            <a:xfrm>
              <a:off x="7534505" y="263691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31A0C486-09AA-6E58-6677-025341C5E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0919" y="3092160"/>
              <a:ext cx="1607172" cy="889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204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8586295" y="6278527"/>
            <a:ext cx="463240" cy="36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4E2A40E-ECA3-4EF4-6BD3-9FF38D28A285}"/>
              </a:ext>
            </a:extLst>
          </p:cNvPr>
          <p:cNvGrpSpPr/>
          <p:nvPr/>
        </p:nvGrpSpPr>
        <p:grpSpPr>
          <a:xfrm>
            <a:off x="3590373" y="2064661"/>
            <a:ext cx="5921075" cy="2699016"/>
            <a:chOff x="3590373" y="2064661"/>
            <a:chExt cx="5921075" cy="2699016"/>
          </a:xfrm>
        </p:grpSpPr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A9B47BC2-DCFA-6AC2-DC17-8D97CD1E450F}"/>
                </a:ext>
              </a:extLst>
            </p:cNvPr>
            <p:cNvGrpSpPr/>
            <p:nvPr/>
          </p:nvGrpSpPr>
          <p:grpSpPr>
            <a:xfrm>
              <a:off x="3590373" y="2064661"/>
              <a:ext cx="1365662" cy="2699016"/>
              <a:chOff x="3590373" y="2064661"/>
              <a:chExt cx="1365662" cy="2699016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07E4D52-D071-7D20-4438-F3C1510CA2C9}"/>
                  </a:ext>
                </a:extLst>
              </p:cNvPr>
              <p:cNvSpPr/>
              <p:nvPr/>
            </p:nvSpPr>
            <p:spPr>
              <a:xfrm>
                <a:off x="3590373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48AE3C34-B371-9189-9498-158991B69CFC}"/>
                  </a:ext>
                </a:extLst>
              </p:cNvPr>
              <p:cNvSpPr/>
              <p:nvPr/>
            </p:nvSpPr>
            <p:spPr>
              <a:xfrm>
                <a:off x="3590373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DFE3EB"/>
              </a:solidFill>
              <a:ln w="19050">
                <a:solidFill>
                  <a:srgbClr val="DFE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9EC15D97-825E-F4E8-4583-BD2C4D238BB9}"/>
                  </a:ext>
                </a:extLst>
              </p:cNvPr>
              <p:cNvSpPr/>
              <p:nvPr/>
            </p:nvSpPr>
            <p:spPr>
              <a:xfrm>
                <a:off x="3590373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FDAD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B9C357FE-4547-F6B3-E829-F7876F063C15}"/>
                  </a:ext>
                </a:extLst>
              </p:cNvPr>
              <p:cNvSpPr/>
              <p:nvPr/>
            </p:nvSpPr>
            <p:spPr>
              <a:xfrm>
                <a:off x="3590373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EE6CC"/>
              </a:solidFill>
              <a:ln w="19050">
                <a:solidFill>
                  <a:srgbClr val="FEE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</p:grp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24FA6BCC-2226-51D6-7AD9-7F73F2A5BC37}"/>
                </a:ext>
              </a:extLst>
            </p:cNvPr>
            <p:cNvGrpSpPr/>
            <p:nvPr/>
          </p:nvGrpSpPr>
          <p:grpSpPr>
            <a:xfrm>
              <a:off x="5108844" y="2064661"/>
              <a:ext cx="1365662" cy="2699016"/>
              <a:chOff x="5069702" y="2064661"/>
              <a:chExt cx="1365662" cy="2699016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93383D4C-1BD3-EFAF-37C3-F1F4DAEA9FBB}"/>
                  </a:ext>
                </a:extLst>
              </p:cNvPr>
              <p:cNvSpPr/>
              <p:nvPr/>
            </p:nvSpPr>
            <p:spPr>
              <a:xfrm>
                <a:off x="506970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0DA3E12E-E38E-90F5-DE87-E17B9F7693BB}"/>
                  </a:ext>
                </a:extLst>
              </p:cNvPr>
              <p:cNvSpPr/>
              <p:nvPr/>
            </p:nvSpPr>
            <p:spPr>
              <a:xfrm>
                <a:off x="506970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4EBF0"/>
              </a:solidFill>
              <a:ln w="19050">
                <a:solidFill>
                  <a:srgbClr val="E4EB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C532E568-E4C1-57B3-820A-310C1B639740}"/>
                  </a:ext>
                </a:extLst>
              </p:cNvPr>
              <p:cNvSpPr/>
              <p:nvPr/>
            </p:nvSpPr>
            <p:spPr>
              <a:xfrm>
                <a:off x="506970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C73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B6ABCE40-8398-CCC0-653D-DA536FDB17ED}"/>
                  </a:ext>
                </a:extLst>
              </p:cNvPr>
              <p:cNvSpPr/>
              <p:nvPr/>
            </p:nvSpPr>
            <p:spPr>
              <a:xfrm>
                <a:off x="506970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9EC7D3"/>
              </a:solidFill>
              <a:ln w="19050">
                <a:solidFill>
                  <a:srgbClr val="9EC7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8C536563-8DD3-70A2-5EA1-D1382E6956F5}"/>
                </a:ext>
              </a:extLst>
            </p:cNvPr>
            <p:cNvGrpSpPr/>
            <p:nvPr/>
          </p:nvGrpSpPr>
          <p:grpSpPr>
            <a:xfrm>
              <a:off x="6627315" y="2064661"/>
              <a:ext cx="1365662" cy="2699016"/>
              <a:chOff x="6551852" y="2064661"/>
              <a:chExt cx="1365662" cy="2699016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B98F2CA7-F57D-C45E-C4B3-A70690121413}"/>
                  </a:ext>
                </a:extLst>
              </p:cNvPr>
              <p:cNvSpPr/>
              <p:nvPr/>
            </p:nvSpPr>
            <p:spPr>
              <a:xfrm>
                <a:off x="655185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8A5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47BF0CB-5567-E271-A1A0-B2827B65710A}"/>
                  </a:ext>
                </a:extLst>
              </p:cNvPr>
              <p:cNvSpPr/>
              <p:nvPr/>
            </p:nvSpPr>
            <p:spPr>
              <a:xfrm>
                <a:off x="655185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8F3E8"/>
              </a:solidFill>
              <a:ln w="19050">
                <a:solidFill>
                  <a:srgbClr val="E8F3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83F93949-A308-1F9E-EE2D-A68889A4539E}"/>
                  </a:ext>
                </a:extLst>
              </p:cNvPr>
              <p:cNvSpPr/>
              <p:nvPr/>
            </p:nvSpPr>
            <p:spPr>
              <a:xfrm>
                <a:off x="655185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B7F1D5E6-74A8-EBC1-64FC-712C0B36AD34}"/>
                  </a:ext>
                </a:extLst>
              </p:cNvPr>
              <p:cNvSpPr/>
              <p:nvPr/>
            </p:nvSpPr>
            <p:spPr>
              <a:xfrm>
                <a:off x="655185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C3AED1"/>
              </a:solidFill>
              <a:ln w="19050">
                <a:solidFill>
                  <a:srgbClr val="C3A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C24AC3FC-B22B-D894-0937-3D032DDAE089}"/>
                </a:ext>
              </a:extLst>
            </p:cNvPr>
            <p:cNvGrpSpPr/>
            <p:nvPr/>
          </p:nvGrpSpPr>
          <p:grpSpPr>
            <a:xfrm>
              <a:off x="8145786" y="3564199"/>
              <a:ext cx="1365662" cy="1194790"/>
              <a:chOff x="8145786" y="3564199"/>
              <a:chExt cx="1365662" cy="1194790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D0EB77B0-8070-EBA1-8985-40B887053056}"/>
                  </a:ext>
                </a:extLst>
              </p:cNvPr>
              <p:cNvSpPr/>
              <p:nvPr/>
            </p:nvSpPr>
            <p:spPr>
              <a:xfrm>
                <a:off x="8145786" y="3564199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EE68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6D1E7D27-93DE-A22D-A03E-86BCA6916E6A}"/>
                  </a:ext>
                </a:extLst>
              </p:cNvPr>
              <p:cNvSpPr/>
              <p:nvPr/>
            </p:nvSpPr>
            <p:spPr>
              <a:xfrm>
                <a:off x="8145786" y="422459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7B8B3"/>
              </a:solidFill>
              <a:ln w="19050">
                <a:solidFill>
                  <a:srgbClr val="F7B8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368216" y="5804215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141014" y="5791154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0B31E088-14B5-A126-9339-5CDDE9268B68}"/>
              </a:ext>
            </a:extLst>
          </p:cNvPr>
          <p:cNvGrpSpPr/>
          <p:nvPr/>
        </p:nvGrpSpPr>
        <p:grpSpPr>
          <a:xfrm>
            <a:off x="4368216" y="5030277"/>
            <a:ext cx="1462502" cy="720000"/>
            <a:chOff x="3474086" y="5371197"/>
            <a:chExt cx="1462502" cy="720000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037407D3-C48C-300C-905C-B9AA94D607C7}"/>
                </a:ext>
              </a:extLst>
            </p:cNvPr>
            <p:cNvGrpSpPr/>
            <p:nvPr/>
          </p:nvGrpSpPr>
          <p:grpSpPr>
            <a:xfrm>
              <a:off x="3474086" y="5371197"/>
              <a:ext cx="720000" cy="720000"/>
              <a:chOff x="6955958" y="3325976"/>
              <a:chExt cx="1800000" cy="1800000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94690EB-E4D2-561A-79A6-4201192CA0D1}"/>
                  </a:ext>
                </a:extLst>
              </p:cNvPr>
              <p:cNvSpPr/>
              <p:nvPr/>
            </p:nvSpPr>
            <p:spPr>
              <a:xfrm>
                <a:off x="6955958" y="3325976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81D9785C-7111-629F-8100-53F4CD4F0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2124" y="3645024"/>
                <a:ext cx="1394286" cy="1161904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DE265B8A-38FA-03AC-EB21-676171E87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267" y="4072626"/>
                <a:ext cx="246640" cy="173418"/>
              </a:xfrm>
              <a:prstGeom prst="rect">
                <a:avLst/>
              </a:prstGeom>
            </p:spPr>
          </p:pic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B7E200A7-3127-A5B2-37D2-8FE588EDD78D}"/>
                </a:ext>
              </a:extLst>
            </p:cNvPr>
            <p:cNvGrpSpPr/>
            <p:nvPr/>
          </p:nvGrpSpPr>
          <p:grpSpPr>
            <a:xfrm>
              <a:off x="4216588" y="5371197"/>
              <a:ext cx="720000" cy="720000"/>
              <a:chOff x="7487041" y="2971639"/>
              <a:chExt cx="1800000" cy="180000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17151A77-9981-1644-16D7-1194A71D9432}"/>
                  </a:ext>
                </a:extLst>
              </p:cNvPr>
              <p:cNvSpPr/>
              <p:nvPr/>
            </p:nvSpPr>
            <p:spPr>
              <a:xfrm>
                <a:off x="7487041" y="2971639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A5C72E0E-BD93-C7A4-A9D9-C99077C5A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1666" y="3483365"/>
                <a:ext cx="1630750" cy="776548"/>
              </a:xfrm>
              <a:prstGeom prst="rect">
                <a:avLst/>
              </a:prstGeom>
            </p:spPr>
          </p:pic>
        </p:grp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7080067" y="5405748"/>
            <a:ext cx="360000" cy="36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6B2CDDA0-6DBE-D5E8-CEC4-5C8AA75C3A95}"/>
              </a:ext>
            </a:extLst>
          </p:cNvPr>
          <p:cNvGrpSpPr/>
          <p:nvPr/>
        </p:nvGrpSpPr>
        <p:grpSpPr>
          <a:xfrm>
            <a:off x="6622309" y="4985374"/>
            <a:ext cx="1299805" cy="360000"/>
            <a:chOff x="6622309" y="4985374"/>
            <a:chExt cx="1299805" cy="360000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CDE94BA7-0A7A-5DBD-C32A-C8E3710063A7}"/>
                </a:ext>
              </a:extLst>
            </p:cNvPr>
            <p:cNvGrpSpPr/>
            <p:nvPr/>
          </p:nvGrpSpPr>
          <p:grpSpPr>
            <a:xfrm>
              <a:off x="6622309" y="4985374"/>
              <a:ext cx="360000" cy="360000"/>
              <a:chOff x="1055440" y="3471646"/>
              <a:chExt cx="1800000" cy="1800000"/>
            </a:xfrm>
          </p:grpSpPr>
          <p:sp>
            <p:nvSpPr>
              <p:cNvPr id="33" name="Ellipse 32">
                <a:extLst>
                  <a:ext uri="{FF2B5EF4-FFF2-40B4-BE49-F238E27FC236}">
                    <a16:creationId xmlns:a16="http://schemas.microsoft.com/office/drawing/2014/main" id="{B7AA7628-4A21-FF6A-55E1-B89D1BDD4234}"/>
                  </a:ext>
                </a:extLst>
              </p:cNvPr>
              <p:cNvSpPr/>
              <p:nvPr/>
            </p:nvSpPr>
            <p:spPr>
              <a:xfrm>
                <a:off x="1055440" y="3471646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4" name="Image 33">
                <a:extLst>
                  <a:ext uri="{FF2B5EF4-FFF2-40B4-BE49-F238E27FC236}">
                    <a16:creationId xmlns:a16="http://schemas.microsoft.com/office/drawing/2014/main" id="{FE94FAB9-D4B3-9383-9438-8F92F685E1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8842" y="3938101"/>
                <a:ext cx="1233200" cy="867090"/>
              </a:xfrm>
              <a:prstGeom prst="rect">
                <a:avLst/>
              </a:prstGeom>
            </p:spPr>
          </p:pic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21D1DE82-6E57-58FB-EC35-832B21D0590C}"/>
                </a:ext>
              </a:extLst>
            </p:cNvPr>
            <p:cNvGrpSpPr/>
            <p:nvPr/>
          </p:nvGrpSpPr>
          <p:grpSpPr>
            <a:xfrm>
              <a:off x="7562114" y="4985374"/>
              <a:ext cx="360000" cy="360000"/>
              <a:chOff x="5889610" y="2521193"/>
              <a:chExt cx="1800000" cy="1800000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9E9CBEAD-CB7A-8FB6-9A5F-B463E93F9C0E}"/>
                  </a:ext>
                </a:extLst>
              </p:cNvPr>
              <p:cNvSpPr/>
              <p:nvPr/>
            </p:nvSpPr>
            <p:spPr>
              <a:xfrm>
                <a:off x="5889610" y="252119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0" name="Image 39">
                <a:extLst>
                  <a:ext uri="{FF2B5EF4-FFF2-40B4-BE49-F238E27FC236}">
                    <a16:creationId xmlns:a16="http://schemas.microsoft.com/office/drawing/2014/main" id="{EC40791B-B833-96BF-9EE8-1BF3972B6B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06987" y="2821142"/>
                <a:ext cx="981469" cy="1215716"/>
              </a:xfrm>
              <a:prstGeom prst="rect">
                <a:avLst/>
              </a:prstGeom>
            </p:spPr>
          </p:pic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CB228F47-F258-85AB-47DB-0EEF7DB2366F}"/>
                </a:ext>
              </a:extLst>
            </p:cNvPr>
            <p:cNvGrpSpPr/>
            <p:nvPr/>
          </p:nvGrpSpPr>
          <p:grpSpPr>
            <a:xfrm>
              <a:off x="7092211" y="4985374"/>
              <a:ext cx="360000" cy="360000"/>
              <a:chOff x="5440393" y="2720332"/>
              <a:chExt cx="1284732" cy="1284732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EF745F7A-C873-962F-DE40-FD09F9F6DA1A}"/>
                  </a:ext>
                </a:extLst>
              </p:cNvPr>
              <p:cNvSpPr/>
              <p:nvPr/>
            </p:nvSpPr>
            <p:spPr>
              <a:xfrm>
                <a:off x="5440393" y="2720332"/>
                <a:ext cx="1284732" cy="1284732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D7B3444F-DE13-4D7D-1D69-8FA450F3B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0212" y="3076575"/>
                <a:ext cx="1171575" cy="704850"/>
              </a:xfrm>
              <a:prstGeom prst="rect">
                <a:avLst/>
              </a:prstGeom>
            </p:spPr>
          </p:pic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8145786" y="4960625"/>
            <a:ext cx="360000" cy="36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8145525" y="5414647"/>
            <a:ext cx="360000" cy="36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8148718" y="5829054"/>
            <a:ext cx="360000" cy="36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9167396" y="5829054"/>
            <a:ext cx="360000" cy="36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8139651" y="6279742"/>
            <a:ext cx="360000" cy="36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9167396" y="5414647"/>
            <a:ext cx="360000" cy="36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8656461" y="5414647"/>
            <a:ext cx="360000" cy="36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8658057" y="5829054"/>
            <a:ext cx="360000" cy="36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2697A3-0A25-BF56-E04F-0C6F0E9A3FCF}"/>
              </a:ext>
            </a:extLst>
          </p:cNvPr>
          <p:cNvGrpSpPr/>
          <p:nvPr/>
        </p:nvGrpSpPr>
        <p:grpSpPr>
          <a:xfrm>
            <a:off x="2161510" y="4821902"/>
            <a:ext cx="1515448" cy="720000"/>
            <a:chOff x="248950" y="5815380"/>
            <a:chExt cx="1515448" cy="720000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63A2DF4B-5C4A-7766-7E8F-11E05088389B}"/>
                </a:ext>
              </a:extLst>
            </p:cNvPr>
            <p:cNvGrpSpPr/>
            <p:nvPr/>
          </p:nvGrpSpPr>
          <p:grpSpPr>
            <a:xfrm>
              <a:off x="248950" y="5815380"/>
              <a:ext cx="720000" cy="720000"/>
              <a:chOff x="4197400" y="3547713"/>
              <a:chExt cx="1800000" cy="1800000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BA668CF-E768-75B5-9EB1-7715BF599A07}"/>
                  </a:ext>
                </a:extLst>
              </p:cNvPr>
              <p:cNvSpPr/>
              <p:nvPr/>
            </p:nvSpPr>
            <p:spPr>
              <a:xfrm>
                <a:off x="4197400" y="3547713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560332E7-C573-698E-2AEB-2353B41CF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6157" y="3876470"/>
                <a:ext cx="1142486" cy="1142486"/>
              </a:xfrm>
              <a:prstGeom prst="rect">
                <a:avLst/>
              </a:prstGeom>
            </p:spPr>
          </p:pic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CE6C8CD0-94C2-4559-FD07-EFD1362FE27C}"/>
                </a:ext>
              </a:extLst>
            </p:cNvPr>
            <p:cNvGrpSpPr/>
            <p:nvPr/>
          </p:nvGrpSpPr>
          <p:grpSpPr>
            <a:xfrm>
              <a:off x="1044398" y="5815380"/>
              <a:ext cx="720000" cy="720000"/>
              <a:chOff x="7678726" y="3872661"/>
              <a:chExt cx="1800000" cy="1800000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D2E1BE25-A86E-559D-1779-69D5B392C378}"/>
                  </a:ext>
                </a:extLst>
              </p:cNvPr>
              <p:cNvSpPr/>
              <p:nvPr/>
            </p:nvSpPr>
            <p:spPr>
              <a:xfrm>
                <a:off x="7678726" y="3872661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8" name="Image 87">
                <a:extLst>
                  <a:ext uri="{FF2B5EF4-FFF2-40B4-BE49-F238E27FC236}">
                    <a16:creationId xmlns:a16="http://schemas.microsoft.com/office/drawing/2014/main" id="{E2AB309A-A433-0AC3-AC27-0D82EA855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78769" y="4372687"/>
                <a:ext cx="1399914" cy="799950"/>
              </a:xfrm>
              <a:prstGeom prst="rect">
                <a:avLst/>
              </a:prstGeom>
            </p:spPr>
          </p:pic>
        </p:grp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4440971" y="133118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4440971" y="932810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2354997" y="332708"/>
            <a:ext cx="360000" cy="36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0F3CF82-2C63-6E1F-6200-2AD139566409}"/>
              </a:ext>
            </a:extLst>
          </p:cNvPr>
          <p:cNvGrpSpPr/>
          <p:nvPr/>
        </p:nvGrpSpPr>
        <p:grpSpPr>
          <a:xfrm>
            <a:off x="2968472" y="3518527"/>
            <a:ext cx="469092" cy="619346"/>
            <a:chOff x="2506977" y="4061546"/>
            <a:chExt cx="469092" cy="619346"/>
          </a:xfrm>
        </p:grpSpPr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ABB2610A-78E9-DF8C-F3D5-189537C6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561523" y="4061546"/>
              <a:ext cx="360000" cy="360000"/>
            </a:xfrm>
            <a:prstGeom prst="rect">
              <a:avLst/>
            </a:prstGeom>
          </p:spPr>
        </p:pic>
        <p:pic>
          <p:nvPicPr>
            <p:cNvPr id="121" name="Image 120">
              <a:extLst>
                <a:ext uri="{FF2B5EF4-FFF2-40B4-BE49-F238E27FC236}">
                  <a16:creationId xmlns:a16="http://schemas.microsoft.com/office/drawing/2014/main" id="{A353A503-FDD5-7DFC-0298-F20AEB56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2506977" y="4497653"/>
              <a:ext cx="469092" cy="183239"/>
            </a:xfrm>
            <a:prstGeom prst="rect">
              <a:avLst/>
            </a:prstGeom>
          </p:spPr>
        </p:pic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9028481" y="512708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8224868" y="518746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486539" y="3573929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440103" y="2138268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6618175" y="5410399"/>
            <a:ext cx="360000" cy="36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pic>
        <p:nvPicPr>
          <p:cNvPr id="55" name="Image 54">
            <a:extLst>
              <a:ext uri="{FF2B5EF4-FFF2-40B4-BE49-F238E27FC236}">
                <a16:creationId xmlns:a16="http://schemas.microsoft.com/office/drawing/2014/main" id="{4CFC8473-394A-8CAF-8627-497C06E0D21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91672" y="3873405"/>
            <a:ext cx="720000" cy="25165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21672DC6-03E2-A44F-D11C-C2CEF4DE71F7}"/>
              </a:ext>
            </a:extLst>
          </p:cNvPr>
          <p:cNvGrpSpPr/>
          <p:nvPr/>
        </p:nvGrpSpPr>
        <p:grpSpPr>
          <a:xfrm>
            <a:off x="9167396" y="4960625"/>
            <a:ext cx="360000" cy="360000"/>
            <a:chOff x="10405167" y="2322166"/>
            <a:chExt cx="1800000" cy="180000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B082404-3881-DCA8-2846-1D7BFA43C1F7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21472C70-8D57-5549-B6E0-A872712D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1B16C636-3B9D-FCC9-07E5-9DE86B23835D}"/>
              </a:ext>
            </a:extLst>
          </p:cNvPr>
          <p:cNvGrpSpPr/>
          <p:nvPr/>
        </p:nvGrpSpPr>
        <p:grpSpPr>
          <a:xfrm>
            <a:off x="8224868" y="1276268"/>
            <a:ext cx="720000" cy="720000"/>
            <a:chOff x="10405167" y="4101988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3BB59B47-EB2B-A50D-C309-CC93FDC974A6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81B9017D-601C-2053-599B-D92ED643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D710C257-C46E-4D26-13B6-9067F3FCC231}"/>
              </a:ext>
            </a:extLst>
          </p:cNvPr>
          <p:cNvGrpSpPr/>
          <p:nvPr/>
        </p:nvGrpSpPr>
        <p:grpSpPr>
          <a:xfrm>
            <a:off x="5267988" y="149054"/>
            <a:ext cx="720000" cy="720000"/>
            <a:chOff x="7522214" y="3518051"/>
            <a:chExt cx="1800000" cy="1800000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A57FBFB-9007-6F92-87A7-5CDECEAE2589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C148A9B-3279-F0B1-08DA-A280838F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178995" y="851142"/>
            <a:ext cx="360000" cy="36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1494510" y="851142"/>
            <a:ext cx="360000" cy="36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1056005" y="851142"/>
            <a:ext cx="360000" cy="36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BF95655-5976-0D79-69C2-BAE0B9FD776B}"/>
              </a:ext>
            </a:extLst>
          </p:cNvPr>
          <p:cNvGrpSpPr/>
          <p:nvPr/>
        </p:nvGrpSpPr>
        <p:grpSpPr>
          <a:xfrm>
            <a:off x="617500" y="851142"/>
            <a:ext cx="360000" cy="360000"/>
            <a:chOff x="10216711" y="4835236"/>
            <a:chExt cx="1800000" cy="180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684D32A6-35AB-52A4-2099-3B5788B67FC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BD71DA60-628E-A443-B908-5ABC6C07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F67D81B7-BCAF-AB36-83A8-5D496AAC4477}"/>
              </a:ext>
            </a:extLst>
          </p:cNvPr>
          <p:cNvGrpSpPr/>
          <p:nvPr/>
        </p:nvGrpSpPr>
        <p:grpSpPr>
          <a:xfrm>
            <a:off x="1933013" y="851142"/>
            <a:ext cx="360000" cy="360000"/>
            <a:chOff x="6054233" y="4960569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56E30121-4FAF-A757-98A6-E14A64C0C48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5" name="Image 144">
              <a:extLst>
                <a:ext uri="{FF2B5EF4-FFF2-40B4-BE49-F238E27FC236}">
                  <a16:creationId xmlns:a16="http://schemas.microsoft.com/office/drawing/2014/main" id="{9E3BEA69-49F4-7494-60E1-D4F54D7C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73" name="Groupe 172">
            <a:extLst>
              <a:ext uri="{FF2B5EF4-FFF2-40B4-BE49-F238E27FC236}">
                <a16:creationId xmlns:a16="http://schemas.microsoft.com/office/drawing/2014/main" id="{8EE1462F-8B8B-FF79-B63B-455E27276C24}"/>
              </a:ext>
            </a:extLst>
          </p:cNvPr>
          <p:cNvGrpSpPr/>
          <p:nvPr/>
        </p:nvGrpSpPr>
        <p:grpSpPr>
          <a:xfrm>
            <a:off x="1491904" y="1377419"/>
            <a:ext cx="360000" cy="360000"/>
            <a:chOff x="1051672" y="2643795"/>
            <a:chExt cx="720000" cy="72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5EE3D489-9939-FB63-490B-AC7684976919}"/>
                </a:ext>
              </a:extLst>
            </p:cNvPr>
            <p:cNvSpPr/>
            <p:nvPr/>
          </p:nvSpPr>
          <p:spPr>
            <a:xfrm>
              <a:off x="1051672" y="2643795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72769896-E9ED-7BCA-43D7-F953258CF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159672" y="2751795"/>
              <a:ext cx="504000" cy="504000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FC21480-46E3-F389-4E43-568F7DAB856D}"/>
              </a:ext>
            </a:extLst>
          </p:cNvPr>
          <p:cNvGrpSpPr/>
          <p:nvPr/>
        </p:nvGrpSpPr>
        <p:grpSpPr>
          <a:xfrm>
            <a:off x="1052402" y="1377419"/>
            <a:ext cx="360000" cy="360000"/>
            <a:chOff x="262758" y="2633974"/>
            <a:chExt cx="720000" cy="720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5B8D14E-4517-D148-CA23-6C8ACD3DF6F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8D149F6C-65AE-6F5B-EA20-EC108E82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173398" y="1377419"/>
            <a:ext cx="360000" cy="36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5FD8A4A-1E7E-EBA0-4582-08506DB03336}"/>
              </a:ext>
            </a:extLst>
          </p:cNvPr>
          <p:cNvGrpSpPr/>
          <p:nvPr/>
        </p:nvGrpSpPr>
        <p:grpSpPr>
          <a:xfrm>
            <a:off x="612900" y="1377419"/>
            <a:ext cx="360000" cy="360000"/>
            <a:chOff x="8612196" y="3801520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7C5E956A-916C-CFC4-DC6D-C75125D974C5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B5A9F6B3-0EB3-362B-F98C-FEFF4F52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0A3B1DCC-838F-6920-CA44-5C5B349A1703}"/>
              </a:ext>
            </a:extLst>
          </p:cNvPr>
          <p:cNvGrpSpPr/>
          <p:nvPr/>
        </p:nvGrpSpPr>
        <p:grpSpPr>
          <a:xfrm>
            <a:off x="1931406" y="1377419"/>
            <a:ext cx="360000" cy="360000"/>
            <a:chOff x="7698044" y="3453428"/>
            <a:chExt cx="1800000" cy="1800000"/>
          </a:xfrm>
        </p:grpSpPr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63C5995-EA4E-5519-F46C-29B83AFCCAC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FA0B47E2-7114-C445-6BA1-D1670B02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58256B2F-3F5B-9174-CAE5-9C58C1737497}"/>
              </a:ext>
            </a:extLst>
          </p:cNvPr>
          <p:cNvGrpSpPr/>
          <p:nvPr/>
        </p:nvGrpSpPr>
        <p:grpSpPr>
          <a:xfrm>
            <a:off x="9032546" y="1276268"/>
            <a:ext cx="720000" cy="720000"/>
            <a:chOff x="8494276" y="748802"/>
            <a:chExt cx="1800000" cy="180000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0FFDFA90-5F1E-BA9F-D38F-49792ADC5ACA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0A3D4FCB-4A79-0B5D-FE3B-3E7607968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168" name="Image 167">
            <a:extLst>
              <a:ext uri="{FF2B5EF4-FFF2-40B4-BE49-F238E27FC236}">
                <a16:creationId xmlns:a16="http://schemas.microsoft.com/office/drawing/2014/main" id="{3226BD3D-BFB9-377F-79C6-17CEDCD41445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8989225" y="2712728"/>
            <a:ext cx="720000" cy="720000"/>
          </a:xfrm>
          <a:prstGeom prst="rect">
            <a:avLst/>
          </a:prstGeom>
        </p:spPr>
      </p:pic>
      <p:pic>
        <p:nvPicPr>
          <p:cNvPr id="169" name="Image 168">
            <a:extLst>
              <a:ext uri="{FF2B5EF4-FFF2-40B4-BE49-F238E27FC236}">
                <a16:creationId xmlns:a16="http://schemas.microsoft.com/office/drawing/2014/main" id="{E6A63A40-FC35-A62D-CD46-743B5AA4534D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129680" y="3021701"/>
            <a:ext cx="720000" cy="2637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2E96551-8F2C-1928-4A93-786E71F001F6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8852128" y="2055776"/>
            <a:ext cx="360000" cy="360000"/>
          </a:xfrm>
          <a:prstGeom prst="rect">
            <a:avLst/>
          </a:prstGeom>
        </p:spPr>
      </p:pic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D9EF01D1-C91F-C75A-242D-4D80BED11B8F}"/>
              </a:ext>
            </a:extLst>
          </p:cNvPr>
          <p:cNvGrpSpPr/>
          <p:nvPr/>
        </p:nvGrpSpPr>
        <p:grpSpPr>
          <a:xfrm>
            <a:off x="8656591" y="4960625"/>
            <a:ext cx="360000" cy="360000"/>
            <a:chOff x="10441958" y="3705191"/>
            <a:chExt cx="720000" cy="72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C0AC37B-E26A-4478-68CF-0BA720B99B25}"/>
                </a:ext>
              </a:extLst>
            </p:cNvPr>
            <p:cNvSpPr/>
            <p:nvPr/>
          </p:nvSpPr>
          <p:spPr>
            <a:xfrm>
              <a:off x="10441958" y="3705191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AD01D70A-74D2-2687-4B5D-5652318A6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10566042" y="3862171"/>
              <a:ext cx="471833" cy="471833"/>
            </a:xfrm>
            <a:prstGeom prst="rect">
              <a:avLst/>
            </a:prstGeom>
          </p:spPr>
        </p:pic>
      </p:grpSp>
      <p:grpSp>
        <p:nvGrpSpPr>
          <p:cNvPr id="171" name="Groupe 170">
            <a:extLst>
              <a:ext uri="{FF2B5EF4-FFF2-40B4-BE49-F238E27FC236}">
                <a16:creationId xmlns:a16="http://schemas.microsoft.com/office/drawing/2014/main" id="{F930EAE8-3BED-E3B6-B0D8-DAB5F8121529}"/>
              </a:ext>
            </a:extLst>
          </p:cNvPr>
          <p:cNvGrpSpPr/>
          <p:nvPr/>
        </p:nvGrpSpPr>
        <p:grpSpPr>
          <a:xfrm>
            <a:off x="1056974" y="324865"/>
            <a:ext cx="360000" cy="360000"/>
            <a:chOff x="1856523" y="133118"/>
            <a:chExt cx="720000" cy="72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6DB0FDD-AAE3-4CFB-AFCE-32E938485895}"/>
                </a:ext>
              </a:extLst>
            </p:cNvPr>
            <p:cNvSpPr/>
            <p:nvPr/>
          </p:nvSpPr>
          <p:spPr>
            <a:xfrm>
              <a:off x="1856523" y="13311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A22DFDFF-B08E-0981-059C-A4CF19C7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1955338" y="231933"/>
              <a:ext cx="522371" cy="522371"/>
            </a:xfrm>
            <a:prstGeom prst="rect">
              <a:avLst/>
            </a:prstGeom>
          </p:spPr>
        </p:pic>
      </p:grp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2662CB68-3165-2841-9FD6-33E77E1B0AF1}"/>
              </a:ext>
            </a:extLst>
          </p:cNvPr>
          <p:cNvGrpSpPr/>
          <p:nvPr/>
        </p:nvGrpSpPr>
        <p:grpSpPr>
          <a:xfrm>
            <a:off x="1494993" y="324865"/>
            <a:ext cx="360000" cy="360000"/>
            <a:chOff x="2661375" y="133118"/>
            <a:chExt cx="720000" cy="72000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0B71467-2274-2E0F-52D1-52259E22EA0C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833BDB0E-E688-BEDD-1B8E-49A04DBB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FEF117C2-BA9B-2AFB-953C-A708BBFF2EAD}"/>
              </a:ext>
            </a:extLst>
          </p:cNvPr>
          <p:cNvGrpSpPr/>
          <p:nvPr/>
        </p:nvGrpSpPr>
        <p:grpSpPr>
          <a:xfrm>
            <a:off x="618955" y="324865"/>
            <a:ext cx="360000" cy="360000"/>
            <a:chOff x="1051672" y="133118"/>
            <a:chExt cx="720000" cy="72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70250B2-C9CE-2371-5DAF-7A1D5A643D46}"/>
                </a:ext>
              </a:extLst>
            </p:cNvPr>
            <p:cNvSpPr/>
            <p:nvPr/>
          </p:nvSpPr>
          <p:spPr>
            <a:xfrm>
              <a:off x="1051672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CFD42EF-7F37-218C-D615-DC872C3DD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1140701" y="289890"/>
              <a:ext cx="541942" cy="406456"/>
            </a:xfrm>
            <a:prstGeom prst="rect">
              <a:avLst/>
            </a:prstGeom>
          </p:spPr>
        </p:pic>
      </p:grp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EAAE13A5-B88E-0C66-052A-EBCB7BAA1BDC}"/>
              </a:ext>
            </a:extLst>
          </p:cNvPr>
          <p:cNvGrpSpPr/>
          <p:nvPr/>
        </p:nvGrpSpPr>
        <p:grpSpPr>
          <a:xfrm>
            <a:off x="180936" y="324865"/>
            <a:ext cx="360000" cy="360000"/>
            <a:chOff x="180936" y="247233"/>
            <a:chExt cx="360000" cy="360000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ACDBD9E-4562-770F-D6B6-29A61A76A864}"/>
                </a:ext>
              </a:extLst>
            </p:cNvPr>
            <p:cNvSpPr/>
            <p:nvPr/>
          </p:nvSpPr>
          <p:spPr>
            <a:xfrm rot="19800000">
              <a:off x="180936" y="247233"/>
              <a:ext cx="360000" cy="36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6" name="Image 135">
              <a:extLst>
                <a:ext uri="{FF2B5EF4-FFF2-40B4-BE49-F238E27FC236}">
                  <a16:creationId xmlns:a16="http://schemas.microsoft.com/office/drawing/2014/main" id="{53D2D7F7-683B-3350-3A81-3BE0FC0B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 rot="900000">
              <a:off x="232831" y="299127"/>
              <a:ext cx="256210" cy="25621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147F9F5-7826-93B5-2767-01DE92A6C0CA}"/>
              </a:ext>
            </a:extLst>
          </p:cNvPr>
          <p:cNvGrpSpPr/>
          <p:nvPr/>
        </p:nvGrpSpPr>
        <p:grpSpPr>
          <a:xfrm>
            <a:off x="1933013" y="324865"/>
            <a:ext cx="360000" cy="360000"/>
            <a:chOff x="-2063262" y="2086237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55B435CE-F86F-A753-D327-6C98C0757FAF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9" name="Image 148">
              <a:extLst>
                <a:ext uri="{FF2B5EF4-FFF2-40B4-BE49-F238E27FC236}">
                  <a16:creationId xmlns:a16="http://schemas.microsoft.com/office/drawing/2014/main" id="{DE5D59B9-3768-06A1-E5FD-BE4197752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A64D0261-6C20-9DDC-D57C-CD1CDA3B1FB6}"/>
              </a:ext>
            </a:extLst>
          </p:cNvPr>
          <p:cNvGrpSpPr/>
          <p:nvPr/>
        </p:nvGrpSpPr>
        <p:grpSpPr>
          <a:xfrm>
            <a:off x="7579446" y="5396947"/>
            <a:ext cx="360000" cy="360000"/>
            <a:chOff x="3860760" y="1901279"/>
            <a:chExt cx="1800000" cy="1800000"/>
          </a:xfrm>
        </p:grpSpPr>
        <p:sp>
          <p:nvSpPr>
            <p:cNvPr id="151" name="Ellipse 150">
              <a:extLst>
                <a:ext uri="{FF2B5EF4-FFF2-40B4-BE49-F238E27FC236}">
                  <a16:creationId xmlns:a16="http://schemas.microsoft.com/office/drawing/2014/main" id="{04386E74-2B2F-5872-91D1-9AFC8F87639D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2" name="Image 151">
              <a:extLst>
                <a:ext uri="{FF2B5EF4-FFF2-40B4-BE49-F238E27FC236}">
                  <a16:creationId xmlns:a16="http://schemas.microsoft.com/office/drawing/2014/main" id="{096845B6-D37D-1387-7E17-25386BE22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1856ECE2-0F88-2722-9FB4-2DBB9344F75D}"/>
              </a:ext>
            </a:extLst>
          </p:cNvPr>
          <p:cNvGrpSpPr/>
          <p:nvPr/>
        </p:nvGrpSpPr>
        <p:grpSpPr>
          <a:xfrm>
            <a:off x="3578225" y="5784631"/>
            <a:ext cx="720000" cy="720000"/>
            <a:chOff x="4235640" y="2696679"/>
            <a:chExt cx="1800000" cy="1800000"/>
          </a:xfrm>
        </p:grpSpPr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38B6A0D3-1853-6D40-7E19-4F2B79804834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8" name="Image 157">
              <a:extLst>
                <a:ext uri="{FF2B5EF4-FFF2-40B4-BE49-F238E27FC236}">
                  <a16:creationId xmlns:a16="http://schemas.microsoft.com/office/drawing/2014/main" id="{3BF646B8-FF32-994D-6932-8A7BA5EC0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pic>
        <p:nvPicPr>
          <p:cNvPr id="179" name="Image 178">
            <a:extLst>
              <a:ext uri="{FF2B5EF4-FFF2-40B4-BE49-F238E27FC236}">
                <a16:creationId xmlns:a16="http://schemas.microsoft.com/office/drawing/2014/main" id="{CDBE79FC-9BCA-69B6-7276-FA155FB3F7E1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9826630" y="2712728"/>
            <a:ext cx="349271" cy="720000"/>
          </a:xfrm>
          <a:prstGeom prst="rect">
            <a:avLst/>
          </a:prstGeom>
        </p:spPr>
      </p:pic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A710D8D1-4E97-51A6-D3DC-7AF4276DCD5B}"/>
              </a:ext>
            </a:extLst>
          </p:cNvPr>
          <p:cNvGrpSpPr/>
          <p:nvPr/>
        </p:nvGrpSpPr>
        <p:grpSpPr>
          <a:xfrm>
            <a:off x="2354678" y="848735"/>
            <a:ext cx="360000" cy="360000"/>
            <a:chOff x="3056845" y="1528414"/>
            <a:chExt cx="3454284" cy="3454284"/>
          </a:xfrm>
        </p:grpSpPr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FF75149A-20B4-BF1B-946E-E0DFD7B6BF48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78" name="Image 177">
              <a:extLst>
                <a:ext uri="{FF2B5EF4-FFF2-40B4-BE49-F238E27FC236}">
                  <a16:creationId xmlns:a16="http://schemas.microsoft.com/office/drawing/2014/main" id="{561F327D-0D51-0502-8BB2-AB9F270C5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181" name="Groupe 180">
            <a:extLst>
              <a:ext uri="{FF2B5EF4-FFF2-40B4-BE49-F238E27FC236}">
                <a16:creationId xmlns:a16="http://schemas.microsoft.com/office/drawing/2014/main" id="{24B26F52-5A6F-901C-5E59-13C1DEBF4716}"/>
              </a:ext>
            </a:extLst>
          </p:cNvPr>
          <p:cNvGrpSpPr/>
          <p:nvPr/>
        </p:nvGrpSpPr>
        <p:grpSpPr>
          <a:xfrm>
            <a:off x="9171162" y="6278527"/>
            <a:ext cx="360000" cy="360000"/>
            <a:chOff x="7534505" y="2636912"/>
            <a:chExt cx="1800000" cy="1800000"/>
          </a:xfrm>
        </p:grpSpPr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CA9AE8FD-AE55-9E91-3EDE-9D1029CD7EA6}"/>
                </a:ext>
              </a:extLst>
            </p:cNvPr>
            <p:cNvSpPr/>
            <p:nvPr/>
          </p:nvSpPr>
          <p:spPr>
            <a:xfrm>
              <a:off x="7534505" y="263691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3" name="Image 182">
              <a:extLst>
                <a:ext uri="{FF2B5EF4-FFF2-40B4-BE49-F238E27FC236}">
                  <a16:creationId xmlns:a16="http://schemas.microsoft.com/office/drawing/2014/main" id="{4CFA6F33-FB1B-054F-27CB-6441DDEE1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7630919" y="3092160"/>
              <a:ext cx="1607172" cy="889504"/>
            </a:xfrm>
            <a:prstGeom prst="rect">
              <a:avLst/>
            </a:prstGeom>
          </p:spPr>
        </p:pic>
      </p:grp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D08E33C8-B04B-5446-0B55-D1FD32B1E72F}"/>
              </a:ext>
            </a:extLst>
          </p:cNvPr>
          <p:cNvGrpSpPr/>
          <p:nvPr/>
        </p:nvGrpSpPr>
        <p:grpSpPr>
          <a:xfrm>
            <a:off x="9641265" y="4956550"/>
            <a:ext cx="360000" cy="360000"/>
            <a:chOff x="1957497" y="1868377"/>
            <a:chExt cx="1800000" cy="1800000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5F6F08DC-0C8E-2900-2490-A4C7763F53F3}"/>
                </a:ext>
              </a:extLst>
            </p:cNvPr>
            <p:cNvSpPr/>
            <p:nvPr/>
          </p:nvSpPr>
          <p:spPr>
            <a:xfrm>
              <a:off x="1957497" y="186837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86" name="Image 185">
              <a:extLst>
                <a:ext uri="{FF2B5EF4-FFF2-40B4-BE49-F238E27FC236}">
                  <a16:creationId xmlns:a16="http://schemas.microsoft.com/office/drawing/2014/main" id="{067B8CC8-55A2-4FE5-9A53-B80B7422F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2083411" y="2343878"/>
              <a:ext cx="1548172" cy="848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0D58EFB-025E-6631-9F01-F6F106DF8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F053BD-7630-9B95-B356-B430F64FC2FD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ECAC018-1AB7-F87C-C335-54883C51368B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29334F3-F290-F36A-7A6F-9958386B80B1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B47603-5326-4E60-0B7C-45CFB48A4548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536A53F-6DFE-B8A6-A622-1C25A0B107B1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2E616E4-6585-8EDB-3641-FB3892D27550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4C8CE4F-8E49-A29B-84D6-230B2F42B7C8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1F4350B-525A-AAC7-1718-1760F47B10C4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AF9948E-86FE-F7CD-BCE3-387099E8F8F2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CC496D5-A2DF-9F2E-598B-D02C0E3B8F0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2E9817-45BE-438F-3991-B8518149EB16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A508BAB-BD61-C833-9445-B93FC99E55E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490B18D-6E36-38FC-B025-3EBC7E2777A7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9B73902-081D-4F80-D568-98D692B2A01B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6E6954B-5DCB-8A06-1F2B-7049303F5B83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B3827407-3BBC-08FF-4D78-583BE7FC8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476D4C05-D3B0-9CE5-A852-730C39D2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BCE8BA8-A316-8F13-A889-0AF0827CD973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9F5F46C-0942-CF5D-269D-15340AD7A61D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A8F99B85-9125-2E7C-9236-1284B6EF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B219745-62E7-EE29-78F1-6119394D095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158AE61-4ABC-867F-AC05-B7D8A9263F3B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D80F8C4-FD4A-F00F-C722-EC65E60B0220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1B4E2BBA-7070-114D-0EAE-84351337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2A1C89F0-975F-0844-E9E7-B5E531B1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17AD3B2-D17B-7A13-C318-897B93F4F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AE132412-8AA2-63D6-7459-1E971691CF69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F857A5D-0973-2932-6823-4D8036A44148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13F3BFB4-6B18-C9C3-0A5B-A30E2B2B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3A2B7DEE-7041-5F69-C3F8-600FB6CF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1E5E62C-CBDF-79DB-EDB1-8D6427277EE2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80937B82-9E6B-3954-0226-74D703711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BA9B14FF-3E88-F532-0D45-8A4FA3CD5236}"/>
              </a:ext>
            </a:extLst>
          </p:cNvPr>
          <p:cNvGrpSpPr/>
          <p:nvPr/>
        </p:nvGrpSpPr>
        <p:grpSpPr>
          <a:xfrm>
            <a:off x="5915980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7187C8A-BF64-4F4A-29A7-D672904977B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768675D5-02CE-BC85-A0E9-BAD176995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487B0B5-4601-B315-08CE-F67636F0CF42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C820987-660F-A302-AAF4-6FB962925C25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D6D3E3-EDDF-C070-92C2-D6B68F76BF7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4F69612A-C482-89E0-05A0-1E833FB5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BCDA112A-C026-CBFC-C821-03B5B08E94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4AB4FA5-76F6-E29C-D250-AA74E2B0DB63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0A6A7B0-D75F-34D1-1D2A-5D181F72D5A9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E8703159-8B56-5021-4668-751E1D2F75C6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65DDE296-73CF-CDAD-28DB-34197844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F92FED91-21D4-2E20-8F58-C94742E6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5F8D7C8-939A-E08C-525A-981E90D6F36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57A98D50-B5E1-7F1C-B167-86DDD8B5817C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CBF104BE-7F07-5C42-A9F1-1955E0CC0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F38D1146-175C-4897-2311-91CA60FAF08C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F320CC6-4FB5-9D6D-F5D9-B648F9D8CFFC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0E3334D-CE40-ED3F-0848-7271E103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433F9D8-6146-7A5B-66C4-4FF6916FD78A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D185444-403C-D66D-3F4E-DF1B9488337D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23A603EE-FEB5-FB37-0D21-86976EBA17BA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29235CBD-E704-F417-3249-114621DBE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pic>
        <p:nvPicPr>
          <p:cNvPr id="60" name="Image 59">
            <a:extLst>
              <a:ext uri="{FF2B5EF4-FFF2-40B4-BE49-F238E27FC236}">
                <a16:creationId xmlns:a16="http://schemas.microsoft.com/office/drawing/2014/main" id="{C46DA940-52E7-841F-3C1F-9A71CB0B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7" y="3779927"/>
            <a:ext cx="434918" cy="15201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5DCB0321-6276-2D9F-7D27-236E362C50FC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95339583-B136-85DD-9290-0DAAE1535F9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7C27A614-E320-082D-5239-B0EFD3AFEC85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A374177-B349-B0D4-75D2-AC9EEC05EB5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200793C2-5E5E-684B-9AE1-72FDEDE7D747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BCA4AD5B-C2BB-BA10-A2B3-5D56647D9D30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E5A7627B-ED67-6E55-81E8-A1B34BCF7827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93BA99A4-09CA-BBF4-9D95-D12BA5D7C0A8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A5E74058-1454-B56F-69C0-0737C4899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8CA2B42F-B562-5FB1-1C1E-D3366CC37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p:grpSp>
        <p:nvGrpSpPr>
          <p:cNvPr id="71" name="Groupe 70">
            <a:extLst>
              <a:ext uri="{FF2B5EF4-FFF2-40B4-BE49-F238E27FC236}">
                <a16:creationId xmlns:a16="http://schemas.microsoft.com/office/drawing/2014/main" id="{7B989405-C81F-97C2-19F4-4F4ECD5AF51E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DAB2E7B4-E753-278A-8FEF-E68F7D1DF740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5D258DF4-4154-924D-2E00-EA95F15B7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E5104D9B-25B7-461F-6115-0B05527D20E2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2B2EEB95-FEBF-1AAE-43B8-30BFBBBC0CB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C4D2A5C1-140A-68E3-B356-1067A663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5AF7E2D4-7F33-36D7-D138-A9F62B995D0D}"/>
              </a:ext>
            </a:extLst>
          </p:cNvPr>
          <p:cNvGrpSpPr/>
          <p:nvPr/>
        </p:nvGrpSpPr>
        <p:grpSpPr>
          <a:xfrm>
            <a:off x="4256938" y="4184682"/>
            <a:ext cx="360000" cy="360000"/>
            <a:chOff x="5404964" y="4396133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2E08B993-2B7A-4A11-280C-86CE3EADC505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95AD564C-6E3E-00C2-D987-DB0BB5EA2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D806A86-C9C7-A1FE-FAA7-65475FD3A239}"/>
              </a:ext>
            </a:extLst>
          </p:cNvPr>
          <p:cNvGrpSpPr/>
          <p:nvPr/>
        </p:nvGrpSpPr>
        <p:grpSpPr>
          <a:xfrm>
            <a:off x="5722022" y="3972769"/>
            <a:ext cx="360000" cy="360000"/>
            <a:chOff x="5404964" y="4396133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D4E68315-80A1-CA93-4BBD-072A7B76617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4A0F208E-A3A0-5103-352F-A6D6CE7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0001C8F-687F-FA5A-D8F7-90D828DB22D9}"/>
              </a:ext>
            </a:extLst>
          </p:cNvPr>
          <p:cNvGrpSpPr/>
          <p:nvPr/>
        </p:nvGrpSpPr>
        <p:grpSpPr>
          <a:xfrm>
            <a:off x="7012093" y="3960992"/>
            <a:ext cx="360000" cy="360000"/>
            <a:chOff x="5404964" y="439613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5869531-99F0-CBD0-292F-CA06B7AD246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76B7A53E-7608-3411-8CD5-85A665E1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210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Grand écran</PresentationFormat>
  <Paragraphs>51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52</cp:revision>
  <dcterms:created xsi:type="dcterms:W3CDTF">2023-03-16T12:01:27Z</dcterms:created>
  <dcterms:modified xsi:type="dcterms:W3CDTF">2023-04-13T22:16:15Z</dcterms:modified>
</cp:coreProperties>
</file>