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300" d="100"/>
          <a:sy n="300" d="100"/>
        </p:scale>
        <p:origin x="-8070" y="-4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BFD5-F7DC-4D99-924F-CDBF4221FCB9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8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556792"/>
            <a:ext cx="3629212" cy="27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4346444" y="2226561"/>
            <a:ext cx="3499111" cy="2404877"/>
            <a:chOff x="4346444" y="2226561"/>
            <a:chExt cx="3499111" cy="240487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444" y="2226561"/>
              <a:ext cx="3499111" cy="24048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115052" y="3325750"/>
              <a:ext cx="393944" cy="1800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1824" y="3264319"/>
              <a:ext cx="1440160" cy="3086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66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2057397"/>
            <a:ext cx="3907544" cy="2743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43872" y="2670251"/>
            <a:ext cx="18002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456040" y="20636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0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871864" y="249289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1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070220" y="23807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2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070220" y="253186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4</a:t>
            </a:r>
            <a:endParaRPr lang="fr-FR" sz="800" b="1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070220" y="268302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 smtClean="0">
                <a:solidFill>
                  <a:srgbClr val="C00000"/>
                </a:solidFill>
              </a:rPr>
              <a:t>3</a:t>
            </a:r>
            <a:endParaRPr lang="fr-FR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7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2057397"/>
            <a:ext cx="3907544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2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5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278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</Words>
  <Application>Microsoft Office PowerPoint</Application>
  <PresentationFormat>Grand écran</PresentationFormat>
  <Paragraphs>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2023-05-23T07:24:38Z</dcterms:created>
  <dcterms:modified xsi:type="dcterms:W3CDTF">2023-05-23T09:00:39Z</dcterms:modified>
</cp:coreProperties>
</file>