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26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5501928" cy="421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3568" y="1628800"/>
            <a:ext cx="64807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949728" y="2244619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899592" y="2042890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Ellipse 8"/>
          <p:cNvSpPr/>
          <p:nvPr/>
        </p:nvSpPr>
        <p:spPr>
          <a:xfrm>
            <a:off x="5652119" y="2244619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21694" y="1988840"/>
            <a:ext cx="1090465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944969" y="4581128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2’</a:t>
            </a:r>
          </a:p>
        </p:txBody>
      </p:sp>
      <p:sp>
        <p:nvSpPr>
          <p:cNvPr id="12" name="Ellipse 11"/>
          <p:cNvSpPr/>
          <p:nvPr/>
        </p:nvSpPr>
        <p:spPr>
          <a:xfrm>
            <a:off x="5647360" y="4581128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3’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16935" y="4988874"/>
            <a:ext cx="1090465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54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5501928" cy="421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11130" y="1675408"/>
            <a:ext cx="216023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A35411D-9677-4629-8833-E6942EF0B5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88" t="5120" r="1899" b="77209"/>
          <a:stretch/>
        </p:blipFill>
        <p:spPr>
          <a:xfrm>
            <a:off x="7596337" y="1891432"/>
            <a:ext cx="1008112" cy="7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4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5732950" cy="43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05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467544" y="400845"/>
            <a:ext cx="7843130" cy="4438973"/>
            <a:chOff x="467544" y="400845"/>
            <a:chExt cx="7843130" cy="4438973"/>
          </a:xfrm>
        </p:grpSpPr>
        <p:grpSp>
          <p:nvGrpSpPr>
            <p:cNvPr id="22" name="Groupe 21"/>
            <p:cNvGrpSpPr/>
            <p:nvPr/>
          </p:nvGrpSpPr>
          <p:grpSpPr>
            <a:xfrm>
              <a:off x="1473638" y="2259392"/>
              <a:ext cx="6283450" cy="2580426"/>
              <a:chOff x="755655" y="2363269"/>
              <a:chExt cx="6283450" cy="2580426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000" t="3860" b="69360"/>
              <a:stretch/>
            </p:blipFill>
            <p:spPr bwMode="auto">
              <a:xfrm>
                <a:off x="755655" y="2363269"/>
                <a:ext cx="6283450" cy="2580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093285" y="2432544"/>
                <a:ext cx="504056" cy="5040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719736" y="2437476"/>
                <a:ext cx="504056" cy="50405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211960" y="2437476"/>
                <a:ext cx="504056" cy="504056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467544" y="400845"/>
              <a:ext cx="2749239" cy="1815882"/>
              <a:chOff x="467544" y="400845"/>
              <a:chExt cx="2749239" cy="1815882"/>
            </a:xfrm>
          </p:grpSpPr>
          <p:sp>
            <p:nvSpPr>
              <p:cNvPr id="2" name="ZoneTexte 1"/>
              <p:cNvSpPr txBox="1"/>
              <p:nvPr/>
            </p:nvSpPr>
            <p:spPr>
              <a:xfrm>
                <a:off x="496679" y="400845"/>
                <a:ext cx="272010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/>
                  <a:t>Choix des courbes à afficher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consigne de position;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position moteur;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consigne de vitesse;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vitesse moteur;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consigne de courant;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courant moteur.</a:t>
                </a:r>
              </a:p>
            </p:txBody>
          </p:sp>
          <p:cxnSp>
            <p:nvCxnSpPr>
              <p:cNvPr id="7" name="Connecteur droit 6"/>
              <p:cNvCxnSpPr/>
              <p:nvPr/>
            </p:nvCxnSpPr>
            <p:spPr>
              <a:xfrm>
                <a:off x="467544" y="478784"/>
                <a:ext cx="0" cy="166000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2" name="Groupe 11"/>
            <p:cNvGrpSpPr/>
            <p:nvPr/>
          </p:nvGrpSpPr>
          <p:grpSpPr>
            <a:xfrm>
              <a:off x="3601605" y="647067"/>
              <a:ext cx="2025734" cy="1323439"/>
              <a:chOff x="3635896" y="515521"/>
              <a:chExt cx="2025734" cy="1323439"/>
            </a:xfrm>
          </p:grpSpPr>
          <p:sp>
            <p:nvSpPr>
              <p:cNvPr id="9" name="ZoneTexte 8"/>
              <p:cNvSpPr txBox="1"/>
              <p:nvPr/>
            </p:nvSpPr>
            <p:spPr>
              <a:xfrm>
                <a:off x="3637678" y="515521"/>
                <a:ext cx="202395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/>
                  <a:t>Sollicitation de l’axe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profil de position;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position;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vitesse;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courant.</a:t>
                </a:r>
              </a:p>
            </p:txBody>
          </p:sp>
          <p:cxnSp>
            <p:nvCxnSpPr>
              <p:cNvPr id="13" name="Connecteur droit 12"/>
              <p:cNvCxnSpPr/>
              <p:nvPr/>
            </p:nvCxnSpPr>
            <p:spPr>
              <a:xfrm>
                <a:off x="3635896" y="515521"/>
                <a:ext cx="0" cy="1323439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6012160" y="893288"/>
              <a:ext cx="2298514" cy="830997"/>
              <a:chOff x="3637678" y="515521"/>
              <a:chExt cx="2298514" cy="830997"/>
            </a:xfrm>
          </p:grpSpPr>
          <p:sp>
            <p:nvSpPr>
              <p:cNvPr id="16" name="ZoneTexte 15"/>
              <p:cNvSpPr txBox="1"/>
              <p:nvPr/>
            </p:nvSpPr>
            <p:spPr>
              <a:xfrm>
                <a:off x="3637678" y="515521"/>
                <a:ext cx="22985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/>
                  <a:t>Paramètre Axe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choix des correcteurs;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Options de sécurité…</a:t>
                </a:r>
              </a:p>
            </p:txBody>
          </p:sp>
          <p:cxnSp>
            <p:nvCxnSpPr>
              <p:cNvPr id="17" name="Connecteur droit 16"/>
              <p:cNvCxnSpPr/>
              <p:nvPr/>
            </p:nvCxnSpPr>
            <p:spPr>
              <a:xfrm>
                <a:off x="3637678" y="576048"/>
                <a:ext cx="0" cy="77047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944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3AEA2D2-49F1-45FD-96B0-4FC8413CA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2" t="1474"/>
          <a:stretch/>
        </p:blipFill>
        <p:spPr>
          <a:xfrm>
            <a:off x="683568" y="1022302"/>
            <a:ext cx="7487816" cy="48133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2E9CF9-4765-4765-B934-B1624E48BD73}"/>
              </a:ext>
            </a:extLst>
          </p:cNvPr>
          <p:cNvSpPr/>
          <p:nvPr/>
        </p:nvSpPr>
        <p:spPr>
          <a:xfrm>
            <a:off x="5796136" y="1022302"/>
            <a:ext cx="432048" cy="390474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61F88-5211-4B70-8F2F-AD6F073E015D}"/>
              </a:ext>
            </a:extLst>
          </p:cNvPr>
          <p:cNvSpPr/>
          <p:nvPr/>
        </p:nvSpPr>
        <p:spPr>
          <a:xfrm>
            <a:off x="756592" y="3038526"/>
            <a:ext cx="5759624" cy="2797172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E9B19DD-7F94-4B20-8A95-CF99128C10C1}"/>
              </a:ext>
            </a:extLst>
          </p:cNvPr>
          <p:cNvCxnSpPr>
            <a:cxnSpLocks/>
          </p:cNvCxnSpPr>
          <p:nvPr/>
        </p:nvCxnSpPr>
        <p:spPr>
          <a:xfrm flipH="1">
            <a:off x="756592" y="1022302"/>
            <a:ext cx="5039544" cy="2016224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B7AA6D8-E057-4791-BDF8-A3127CCFE4FC}"/>
              </a:ext>
            </a:extLst>
          </p:cNvPr>
          <p:cNvCxnSpPr>
            <a:cxnSpLocks/>
          </p:cNvCxnSpPr>
          <p:nvPr/>
        </p:nvCxnSpPr>
        <p:spPr>
          <a:xfrm>
            <a:off x="6228184" y="1022302"/>
            <a:ext cx="288032" cy="2016224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97C54FD-B3BF-49B9-B64D-E259D6A89E3F}"/>
              </a:ext>
            </a:extLst>
          </p:cNvPr>
          <p:cNvCxnSpPr>
            <a:cxnSpLocks/>
          </p:cNvCxnSpPr>
          <p:nvPr/>
        </p:nvCxnSpPr>
        <p:spPr>
          <a:xfrm flipH="1">
            <a:off x="3943732" y="1412776"/>
            <a:ext cx="1852404" cy="162575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1B8EF3A-1147-4A3C-954C-D8390E16A6AD}"/>
              </a:ext>
            </a:extLst>
          </p:cNvPr>
          <p:cNvCxnSpPr>
            <a:cxnSpLocks/>
          </p:cNvCxnSpPr>
          <p:nvPr/>
        </p:nvCxnSpPr>
        <p:spPr>
          <a:xfrm>
            <a:off x="6228184" y="1424169"/>
            <a:ext cx="105403" cy="1614357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7A2B9C-9969-42FB-8390-1EACDD480160}"/>
              </a:ext>
            </a:extLst>
          </p:cNvPr>
          <p:cNvSpPr/>
          <p:nvPr/>
        </p:nvSpPr>
        <p:spPr>
          <a:xfrm>
            <a:off x="962991" y="3819475"/>
            <a:ext cx="2375248" cy="1068936"/>
          </a:xfrm>
          <a:prstGeom prst="rect">
            <a:avLst/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259002A-78AF-4268-868C-D9559B2D0B74}"/>
              </a:ext>
            </a:extLst>
          </p:cNvPr>
          <p:cNvSpPr/>
          <p:nvPr/>
        </p:nvSpPr>
        <p:spPr>
          <a:xfrm>
            <a:off x="5832140" y="601453"/>
            <a:ext cx="360040" cy="36004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F557BD7-A7C8-4260-908D-ED2108A65BF4}"/>
              </a:ext>
            </a:extLst>
          </p:cNvPr>
          <p:cNvSpPr/>
          <p:nvPr/>
        </p:nvSpPr>
        <p:spPr>
          <a:xfrm>
            <a:off x="1970595" y="5022259"/>
            <a:ext cx="360040" cy="36004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D140DEB-2F09-45F8-B719-E7C5AF3C3F74}"/>
              </a:ext>
            </a:extLst>
          </p:cNvPr>
          <p:cNvSpPr/>
          <p:nvPr/>
        </p:nvSpPr>
        <p:spPr>
          <a:xfrm>
            <a:off x="6038292" y="3069035"/>
            <a:ext cx="360040" cy="36004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C1E4A1A-F402-4755-9678-8B09A5320EA2}"/>
              </a:ext>
            </a:extLst>
          </p:cNvPr>
          <p:cNvSpPr/>
          <p:nvPr/>
        </p:nvSpPr>
        <p:spPr>
          <a:xfrm>
            <a:off x="5472739" y="5382299"/>
            <a:ext cx="360040" cy="36004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D76FE-2C27-49B8-B7E6-FCF537B899D1}"/>
              </a:ext>
            </a:extLst>
          </p:cNvPr>
          <p:cNvSpPr/>
          <p:nvPr/>
        </p:nvSpPr>
        <p:spPr>
          <a:xfrm>
            <a:off x="6022036" y="3540582"/>
            <a:ext cx="386085" cy="360040"/>
          </a:xfrm>
          <a:prstGeom prst="rect">
            <a:avLst/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EA44ED-DE8A-4CD8-A0B6-7AF216C1FFBE}"/>
              </a:ext>
            </a:extLst>
          </p:cNvPr>
          <p:cNvSpPr/>
          <p:nvPr/>
        </p:nvSpPr>
        <p:spPr>
          <a:xfrm>
            <a:off x="6035141" y="5382299"/>
            <a:ext cx="386085" cy="360040"/>
          </a:xfrm>
          <a:prstGeom prst="rect">
            <a:avLst/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79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0E08F85-4C87-4805-9966-49B5A2565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7" t="-22" r="29003"/>
          <a:stretch/>
        </p:blipFill>
        <p:spPr>
          <a:xfrm>
            <a:off x="1187624" y="836712"/>
            <a:ext cx="4896544" cy="51834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B4D4A6-8BB9-486A-95BB-B93D82A3D689}"/>
              </a:ext>
            </a:extLst>
          </p:cNvPr>
          <p:cNvSpPr/>
          <p:nvPr/>
        </p:nvSpPr>
        <p:spPr>
          <a:xfrm>
            <a:off x="5519175" y="915757"/>
            <a:ext cx="348969" cy="353003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7C7E2CC-3523-4B10-9A56-7150D7EC1B7D}"/>
              </a:ext>
            </a:extLst>
          </p:cNvPr>
          <p:cNvCxnSpPr>
            <a:cxnSpLocks/>
          </p:cNvCxnSpPr>
          <p:nvPr/>
        </p:nvCxnSpPr>
        <p:spPr>
          <a:xfrm flipH="1">
            <a:off x="4087809" y="1268760"/>
            <a:ext cx="1431367" cy="1570106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FE4F8BF-4842-4F78-9FA1-3FC49057C622}"/>
              </a:ext>
            </a:extLst>
          </p:cNvPr>
          <p:cNvSpPr/>
          <p:nvPr/>
        </p:nvSpPr>
        <p:spPr>
          <a:xfrm>
            <a:off x="1187624" y="2838866"/>
            <a:ext cx="4824536" cy="318129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314B6E8-D84A-4A7B-A909-257DADF16A0D}"/>
              </a:ext>
            </a:extLst>
          </p:cNvPr>
          <p:cNvCxnSpPr>
            <a:cxnSpLocks/>
          </p:cNvCxnSpPr>
          <p:nvPr/>
        </p:nvCxnSpPr>
        <p:spPr>
          <a:xfrm flipH="1">
            <a:off x="1187624" y="915757"/>
            <a:ext cx="4331552" cy="1923109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AE7EFD7-4A1F-457F-B77A-A468EF7BF97D}"/>
              </a:ext>
            </a:extLst>
          </p:cNvPr>
          <p:cNvCxnSpPr>
            <a:cxnSpLocks/>
          </p:cNvCxnSpPr>
          <p:nvPr/>
        </p:nvCxnSpPr>
        <p:spPr>
          <a:xfrm>
            <a:off x="5868144" y="915757"/>
            <a:ext cx="144016" cy="1923109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FE5F9A-1370-48A9-B5FA-CD47CF1C354B}"/>
              </a:ext>
            </a:extLst>
          </p:cNvPr>
          <p:cNvSpPr/>
          <p:nvPr/>
        </p:nvSpPr>
        <p:spPr>
          <a:xfrm>
            <a:off x="4223031" y="3252499"/>
            <a:ext cx="1717121" cy="32051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7EC37E-BD11-40AF-9745-BE6B7D271AAB}"/>
              </a:ext>
            </a:extLst>
          </p:cNvPr>
          <p:cNvSpPr/>
          <p:nvPr/>
        </p:nvSpPr>
        <p:spPr>
          <a:xfrm>
            <a:off x="1475656" y="3718308"/>
            <a:ext cx="1717121" cy="32051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628064-62C7-4858-AFDB-D234A51A75A5}"/>
              </a:ext>
            </a:extLst>
          </p:cNvPr>
          <p:cNvSpPr/>
          <p:nvPr/>
        </p:nvSpPr>
        <p:spPr>
          <a:xfrm>
            <a:off x="5004048" y="5634158"/>
            <a:ext cx="783258" cy="32051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0099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62</Words>
  <Application>Microsoft Office PowerPoint</Application>
  <PresentationFormat>Affichage à l'écran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xavier.pessoles2</cp:lastModifiedBy>
  <cp:revision>10</cp:revision>
  <dcterms:modified xsi:type="dcterms:W3CDTF">2024-05-17T11:23:27Z</dcterms:modified>
</cp:coreProperties>
</file>