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2" r:id="rId5"/>
    <p:sldId id="265" r:id="rId6"/>
    <p:sldId id="263" r:id="rId7"/>
    <p:sldId id="266" r:id="rId8"/>
    <p:sldId id="26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640" y="52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0.png"/><Relationship Id="rId3" Type="http://schemas.openxmlformats.org/officeDocument/2006/relationships/image" Target="../media/image4.png"/><Relationship Id="rId21" Type="http://schemas.openxmlformats.org/officeDocument/2006/relationships/image" Target="../media/image26.png"/><Relationship Id="rId7" Type="http://schemas.openxmlformats.org/officeDocument/2006/relationships/image" Target="NUL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.png"/><Relationship Id="rId24" Type="http://schemas.openxmlformats.org/officeDocument/2006/relationships/image" Target="../media/image28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0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.png"/><Relationship Id="rId27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0.png"/><Relationship Id="rId7" Type="http://schemas.openxmlformats.org/officeDocument/2006/relationships/image" Target="NULL"/><Relationship Id="rId12" Type="http://schemas.openxmlformats.org/officeDocument/2006/relationships/image" Target="../media/image34.png"/><Relationship Id="rId17" Type="http://schemas.openxmlformats.org/officeDocument/2006/relationships/image" Target="../media/image120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0.png"/><Relationship Id="rId15" Type="http://schemas.openxmlformats.org/officeDocument/2006/relationships/image" Target="../media/image100.png"/><Relationship Id="rId10" Type="http://schemas.openxmlformats.org/officeDocument/2006/relationships/image" Target="../media/image40.png"/><Relationship Id="rId9" Type="http://schemas.openxmlformats.org/officeDocument/2006/relationships/image" Target="../media/image23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994582" y="144221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C17C1B7C-E6A4-6B28-016C-B26A327BED01}"/>
              </a:ext>
            </a:extLst>
          </p:cNvPr>
          <p:cNvGrpSpPr/>
          <p:nvPr/>
        </p:nvGrpSpPr>
        <p:grpSpPr>
          <a:xfrm>
            <a:off x="768927" y="-266619"/>
            <a:ext cx="7187956" cy="2868426"/>
            <a:chOff x="1265226" y="278323"/>
            <a:chExt cx="7187956" cy="2868426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00CD316-FDCF-23FA-DBA0-05CA5BF2F656}"/>
                </a:ext>
              </a:extLst>
            </p:cNvPr>
            <p:cNvGrpSpPr/>
            <p:nvPr/>
          </p:nvGrpSpPr>
          <p:grpSpPr>
            <a:xfrm>
              <a:off x="1265226" y="286790"/>
              <a:ext cx="2861874" cy="2859959"/>
              <a:chOff x="-180530" y="281011"/>
              <a:chExt cx="2861874" cy="2859959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2162088C-1952-58A0-432F-63E53F5E9284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21" name="Connecteur droit 20">
                  <a:extLst>
                    <a:ext uri="{FF2B5EF4-FFF2-40B4-BE49-F238E27FC236}">
                      <a16:creationId xmlns:a16="http://schemas.microsoft.com/office/drawing/2014/main" id="{1001A4C3-2101-8A3A-C9B5-E074BFE77C58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Connecteur droit 21">
                  <a:extLst>
                    <a:ext uri="{FF2B5EF4-FFF2-40B4-BE49-F238E27FC236}">
                      <a16:creationId xmlns:a16="http://schemas.microsoft.com/office/drawing/2014/main" id="{8B8BC936-BC7C-F700-C80E-4E136BAFF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5DFB0CD9-D394-4425-7D24-E2F17116688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51C18C25-F64C-4954-C041-9103193D649F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3A396FC0-87C4-D675-3DD3-A5795713BA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8ACD59F4-67D7-4F91-B951-341B13246509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E6099581-6C74-0DF9-98F5-BB4F47FF2199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0FD46EB-D3B1-9DB5-1F72-10FF5F23CD93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CC796160-8969-0A02-D6BE-11585FB10978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CC796160-8969-0A02-D6BE-11585FB109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F639B019-8913-FE95-4B40-4DE8377F5A1A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27F0E1F7-3DC2-40B3-AF77-9D5551F4AD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26317" cy="18466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8571" r="-2381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724AA8C3-D1D7-E0DA-34C6-60EA2825A0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724AA8C3-D1D7-E0DA-34C6-60EA2825A0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406C7C9B-8C4B-4BAC-CC30-8F4C1956B510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7" name="ZoneTexte 16">
                    <a:extLst>
                      <a:ext uri="{FF2B5EF4-FFF2-40B4-BE49-F238E27FC236}">
                        <a16:creationId xmlns:a16="http://schemas.microsoft.com/office/drawing/2014/main" id="{406C7C9B-8C4B-4BAC-CC30-8F4C1956B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D0AEF2C-B09E-CFF7-8333-12FE41C426F5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77C5147C-951D-05D0-9ED7-90F4F3BF9685}"/>
                </a:ext>
              </a:extLst>
            </p:cNvPr>
            <p:cNvGrpSpPr/>
            <p:nvPr/>
          </p:nvGrpSpPr>
          <p:grpSpPr>
            <a:xfrm>
              <a:off x="3430885" y="278323"/>
              <a:ext cx="2861874" cy="2859959"/>
              <a:chOff x="-180530" y="281011"/>
              <a:chExt cx="2861874" cy="2859959"/>
            </a:xfrm>
          </p:grpSpPr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141758BF-3EDA-4886-1569-6513CB54CA60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CFDEDDB2-61AC-2914-8D20-40C1BD76F4C6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Connecteur droit 70">
                  <a:extLst>
                    <a:ext uri="{FF2B5EF4-FFF2-40B4-BE49-F238E27FC236}">
                      <a16:creationId xmlns:a16="http://schemas.microsoft.com/office/drawing/2014/main" id="{A614D581-F400-2195-4A76-BB297C9C83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e 49">
                <a:extLst>
                  <a:ext uri="{FF2B5EF4-FFF2-40B4-BE49-F238E27FC236}">
                    <a16:creationId xmlns:a16="http://schemas.microsoft.com/office/drawing/2014/main" id="{CA882B71-CDEC-2286-94D3-39A8B0082067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66" name="Connecteur droit 65">
                  <a:extLst>
                    <a:ext uri="{FF2B5EF4-FFF2-40B4-BE49-F238E27FC236}">
                      <a16:creationId xmlns:a16="http://schemas.microsoft.com/office/drawing/2014/main" id="{09C54ED4-415E-E36B-1CDD-815BD9397645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ABC691A6-172B-F897-A771-4548C290FE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CCF52AEB-F770-8AF3-EEDF-08DDB4D8B24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552CD6A9-A1A7-A213-D5C0-C71EE0E0AFEA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7C68F4DF-1A54-803E-9029-114AF52C45E5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9BC0CCD1-01B8-E51A-831B-254F4E07F206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54" name="ZoneTexte 53">
                    <a:extLst>
                      <a:ext uri="{FF2B5EF4-FFF2-40B4-BE49-F238E27FC236}">
                        <a16:creationId xmlns:a16="http://schemas.microsoft.com/office/drawing/2014/main" id="{9BC0CCD1-01B8-E51A-831B-254F4E07F2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9048" r="-4762" b="-1063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C875D3A4-43C4-7CDD-BDBB-82BFD085DF7D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55" name="ZoneTexte 54">
                    <a:extLst>
                      <a:ext uri="{FF2B5EF4-FFF2-40B4-BE49-F238E27FC236}">
                        <a16:creationId xmlns:a16="http://schemas.microsoft.com/office/drawing/2014/main" id="{C875D3A4-43C4-7CDD-BDBB-82BFD085DF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1CA48F22-7787-D64F-28C2-3184B61021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56" name="ZoneTexte 55">
                    <a:extLst>
                      <a:ext uri="{FF2B5EF4-FFF2-40B4-BE49-F238E27FC236}">
                        <a16:creationId xmlns:a16="http://schemas.microsoft.com/office/drawing/2014/main" id="{1CA48F22-7787-D64F-28C2-3184B6102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523176FC-CE0E-62AB-88BE-0BC187991EF5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4279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57" name="ZoneTexte 56">
                    <a:extLst>
                      <a:ext uri="{FF2B5EF4-FFF2-40B4-BE49-F238E27FC236}">
                        <a16:creationId xmlns:a16="http://schemas.microsoft.com/office/drawing/2014/main" id="{523176FC-CE0E-62AB-88BE-0BC187991E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42795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08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ECC4178A-0D46-879A-6A13-031CC84D9D61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1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58" name="ZoneTexte 57">
                    <a:extLst>
                      <a:ext uri="{FF2B5EF4-FFF2-40B4-BE49-F238E27FC236}">
                        <a16:creationId xmlns:a16="http://schemas.microsoft.com/office/drawing/2014/main" id="{ECC4178A-0D46-879A-6A13-031CC84D9D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1" cy="28264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9512" r="-7317" b="-1276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1239090B-5CA6-938C-B828-32064B63EE8D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60" name="ZoneTexte 59">
                    <a:extLst>
                      <a:ext uri="{FF2B5EF4-FFF2-40B4-BE49-F238E27FC236}">
                        <a16:creationId xmlns:a16="http://schemas.microsoft.com/office/drawing/2014/main" id="{1239090B-5CA6-938C-B828-32064B63EE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07301" cy="27443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0588" r="-882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51211A8-0602-939C-0E56-33817CED0804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30F32CFC-A0E3-7B12-8123-8B5BF93F0248}"/>
                </a:ext>
              </a:extLst>
            </p:cNvPr>
            <p:cNvGrpSpPr/>
            <p:nvPr/>
          </p:nvGrpSpPr>
          <p:grpSpPr>
            <a:xfrm>
              <a:off x="5591308" y="286790"/>
              <a:ext cx="2861874" cy="2859959"/>
              <a:chOff x="-180530" y="281011"/>
              <a:chExt cx="2861874" cy="2859959"/>
            </a:xfrm>
          </p:grpSpPr>
          <p:grpSp>
            <p:nvGrpSpPr>
              <p:cNvPr id="73" name="Groupe 72">
                <a:extLst>
                  <a:ext uri="{FF2B5EF4-FFF2-40B4-BE49-F238E27FC236}">
                    <a16:creationId xmlns:a16="http://schemas.microsoft.com/office/drawing/2014/main" id="{49C9310E-AF21-DA00-344E-CE8E90B6EE16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8" name="Connecteur droit 97">
                  <a:extLst>
                    <a:ext uri="{FF2B5EF4-FFF2-40B4-BE49-F238E27FC236}">
                      <a16:creationId xmlns:a16="http://schemas.microsoft.com/office/drawing/2014/main" id="{BF226A43-5668-AA43-C05F-A6A5126E454C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necteur droit 102">
                  <a:extLst>
                    <a:ext uri="{FF2B5EF4-FFF2-40B4-BE49-F238E27FC236}">
                      <a16:creationId xmlns:a16="http://schemas.microsoft.com/office/drawing/2014/main" id="{1DE21C3A-4AA5-6E3E-B41B-41A6956AC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0070C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23E4EA48-B081-09F8-B90D-1C8865D7CFE4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BE3AA98D-EB53-063B-EF3D-717DB84D1E2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Connecteur droit 95">
                  <a:extLst>
                    <a:ext uri="{FF2B5EF4-FFF2-40B4-BE49-F238E27FC236}">
                      <a16:creationId xmlns:a16="http://schemas.microsoft.com/office/drawing/2014/main" id="{B9F1E702-2EFE-EE3C-5B62-145B4E348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6" name="Ellipse 75">
                <a:extLst>
                  <a:ext uri="{FF2B5EF4-FFF2-40B4-BE49-F238E27FC236}">
                    <a16:creationId xmlns:a16="http://schemas.microsoft.com/office/drawing/2014/main" id="{D69B3E4E-F334-CF9A-8CF0-C589FD44BCC4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52141CD-FD89-0918-5A43-F08D5E692934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A5203AF2-C3C3-D623-13BE-D044A98B986F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00B05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D3CB4816-CB4C-9A7F-9602-D0E05301B4E7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0" name="ZoneTexte 79">
                    <a:extLst>
                      <a:ext uri="{FF2B5EF4-FFF2-40B4-BE49-F238E27FC236}">
                        <a16:creationId xmlns:a16="http://schemas.microsoft.com/office/drawing/2014/main" id="{D3CB4816-CB4C-9A7F-9602-D0E05301B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255390" cy="28264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8A107265-D63F-12BF-87BA-9154F25417A0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8A107265-D63F-12BF-87BA-9154F25417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207301" cy="27443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0000" r="-2857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2E31B768-A5AA-7AB2-F320-6E5F255608F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88" name="ZoneTexte 87">
                    <a:extLst>
                      <a:ext uri="{FF2B5EF4-FFF2-40B4-BE49-F238E27FC236}">
                        <a16:creationId xmlns:a16="http://schemas.microsoft.com/office/drawing/2014/main" id="{2E31B768-A5AA-7AB2-F320-6E5F255608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82216"/>
                    <a:ext cx="208327" cy="27443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239F0FB-DD2B-AF64-63BA-CC9DDBDEB399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267" y="1740548"/>
                    <a:ext cx="146515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3239F0FB-DD2B-AF64-63BA-CC9DDBDEB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267" y="1740548"/>
                    <a:ext cx="146515" cy="18466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6000" t="-3333" r="-3200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4CCCA839-8979-AC85-C515-7995A5CEF917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91" name="ZoneTexte 90">
                    <a:extLst>
                      <a:ext uri="{FF2B5EF4-FFF2-40B4-BE49-F238E27FC236}">
                        <a16:creationId xmlns:a16="http://schemas.microsoft.com/office/drawing/2014/main" id="{4CCCA839-8979-AC85-C515-7995A5CEF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55390" cy="28264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9048" r="-476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EE36119-CE88-923E-3465-6AB1CCDC7BB9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55390" cy="2826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92" name="ZoneTexte 91">
                    <a:extLst>
                      <a:ext uri="{FF2B5EF4-FFF2-40B4-BE49-F238E27FC236}">
                        <a16:creationId xmlns:a16="http://schemas.microsoft.com/office/drawing/2014/main" id="{BEE36119-CE88-923E-3465-6AB1CCDC7B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55390" cy="28264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9048" r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F93501BA-4B86-DD78-C601-BD4FAB66599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2746B30A-269F-F3F8-630C-86639B532E60}"/>
              </a:ext>
            </a:extLst>
          </p:cNvPr>
          <p:cNvGrpSpPr/>
          <p:nvPr/>
        </p:nvGrpSpPr>
        <p:grpSpPr>
          <a:xfrm>
            <a:off x="755576" y="3773367"/>
            <a:ext cx="7975808" cy="3097409"/>
            <a:chOff x="744668" y="3773367"/>
            <a:chExt cx="7975808" cy="3097409"/>
          </a:xfrm>
        </p:grpSpPr>
        <p:cxnSp>
          <p:nvCxnSpPr>
            <p:cNvPr id="134" name="Connecteur droit 133">
              <a:extLst>
                <a:ext uri="{FF2B5EF4-FFF2-40B4-BE49-F238E27FC236}">
                  <a16:creationId xmlns:a16="http://schemas.microsoft.com/office/drawing/2014/main" id="{D9F49366-EDB2-051D-8411-F40D984B92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3683" y="5877270"/>
              <a:ext cx="720000" cy="0"/>
            </a:xfrm>
            <a:prstGeom prst="lin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82C536BE-3D86-3812-CE43-1A8C87538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4248" y="5811393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5A75F36F-F4BE-EEB2-362F-E0B20ADC1A59}"/>
                </a:ext>
              </a:extLst>
            </p:cNvPr>
            <p:cNvGrpSpPr/>
            <p:nvPr/>
          </p:nvGrpSpPr>
          <p:grpSpPr>
            <a:xfrm>
              <a:off x="4844792" y="5141952"/>
              <a:ext cx="900000" cy="900000"/>
              <a:chOff x="4626649" y="5013176"/>
              <a:chExt cx="900000" cy="900000"/>
            </a:xfrm>
          </p:grpSpPr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38D84271-9897-925E-2DD9-0E4FEB4097BB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900000" cy="90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564F10AD-DE28-0DE9-5BAC-6D909FFF6411}"/>
                  </a:ext>
                </a:extLst>
              </p:cNvPr>
              <p:cNvSpPr/>
              <p:nvPr/>
            </p:nvSpPr>
            <p:spPr>
              <a:xfrm>
                <a:off x="4986649" y="537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EFA0972-878E-84C9-6C65-CFA143FFB05B}"/>
                </a:ext>
              </a:extLst>
            </p:cNvPr>
            <p:cNvCxnSpPr>
              <a:cxnSpLocks/>
              <a:stCxn id="61" idx="4"/>
              <a:endCxn id="68" idx="0"/>
            </p:cNvCxnSpPr>
            <p:nvPr/>
          </p:nvCxnSpPr>
          <p:spPr>
            <a:xfrm flipV="1">
              <a:off x="5110789" y="4608304"/>
              <a:ext cx="181699" cy="87840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98C942EA-16AA-2C23-EB68-665D6D1DA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48935" y="4023412"/>
              <a:ext cx="3246776" cy="203893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66ECE5A-199E-4EFF-12C6-EA4A8A783FA9}"/>
                    </a:ext>
                  </a:extLst>
                </p:cNvPr>
                <p:cNvSpPr txBox="1"/>
                <p:nvPr/>
              </p:nvSpPr>
              <p:spPr>
                <a:xfrm>
                  <a:off x="5065813" y="5530985"/>
                  <a:ext cx="116762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66ECE5A-199E-4EFF-12C6-EA4A8A783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813" y="5530985"/>
                  <a:ext cx="116762" cy="161583"/>
                </a:xfrm>
                <a:prstGeom prst="rect">
                  <a:avLst/>
                </a:prstGeom>
                <a:blipFill>
                  <a:blip r:embed="rId23"/>
                  <a:stretch>
                    <a:fillRect l="-31579" r="-26316" b="-74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3CCB17CB-1F5B-3534-BA29-E855FA72F564}"/>
                </a:ext>
              </a:extLst>
            </p:cNvPr>
            <p:cNvGrpSpPr/>
            <p:nvPr/>
          </p:nvGrpSpPr>
          <p:grpSpPr>
            <a:xfrm>
              <a:off x="5073889" y="5682849"/>
              <a:ext cx="432048" cy="471851"/>
              <a:chOff x="5608356" y="3587641"/>
              <a:chExt cx="432048" cy="471851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C9FFBFD6-26B5-4E48-8FFC-545712F7FB0B}"/>
                  </a:ext>
                </a:extLst>
              </p:cNvPr>
              <p:cNvSpPr/>
              <p:nvPr/>
            </p:nvSpPr>
            <p:spPr>
              <a:xfrm>
                <a:off x="5624949" y="3729746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051FE31D-32FA-307F-5003-322061BEA6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4380" y="3587641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Connecteur droit 26">
                <a:extLst>
                  <a:ext uri="{FF2B5EF4-FFF2-40B4-BE49-F238E27FC236}">
                    <a16:creationId xmlns:a16="http://schemas.microsoft.com/office/drawing/2014/main" id="{C75C9EDE-E2F8-470D-465D-71293DBEB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8356" y="3733566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" name="Ellipse 31">
                <a:extLst>
                  <a:ext uri="{FF2B5EF4-FFF2-40B4-BE49-F238E27FC236}">
                    <a16:creationId xmlns:a16="http://schemas.microsoft.com/office/drawing/2014/main" id="{A2DA1BCA-11EE-540B-D036-8B9C1FDF432C}"/>
                  </a:ext>
                </a:extLst>
              </p:cNvPr>
              <p:cNvSpPr/>
              <p:nvPr/>
            </p:nvSpPr>
            <p:spPr>
              <a:xfrm>
                <a:off x="5727757" y="3879492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FF24197F-45FC-1488-6EA1-116145BD261E}"/>
                </a:ext>
              </a:extLst>
            </p:cNvPr>
            <p:cNvCxnSpPr>
              <a:stCxn id="59" idx="7"/>
              <a:endCxn id="29" idx="7"/>
            </p:cNvCxnSpPr>
            <p:nvPr/>
          </p:nvCxnSpPr>
          <p:spPr>
            <a:xfrm flipV="1">
              <a:off x="5358432" y="5273754"/>
              <a:ext cx="254558" cy="2545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A66810CD-74D1-EF75-A1E5-224F5D496889}"/>
                </a:ext>
              </a:extLst>
            </p:cNvPr>
            <p:cNvCxnSpPr>
              <a:cxnSpLocks/>
              <a:stCxn id="59" idx="1"/>
              <a:endCxn id="29" idx="1"/>
            </p:cNvCxnSpPr>
            <p:nvPr/>
          </p:nvCxnSpPr>
          <p:spPr>
            <a:xfrm flipH="1" flipV="1">
              <a:off x="4976594" y="5273754"/>
              <a:ext cx="254558" cy="25455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2090BA9-12F2-6831-F104-5F065623B38E}"/>
                </a:ext>
              </a:extLst>
            </p:cNvPr>
            <p:cNvSpPr/>
            <p:nvPr/>
          </p:nvSpPr>
          <p:spPr>
            <a:xfrm>
              <a:off x="5020789" y="53067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56C6484E-C34C-C4B7-F45F-A576314A265D}"/>
                </a:ext>
              </a:extLst>
            </p:cNvPr>
            <p:cNvSpPr/>
            <p:nvPr/>
          </p:nvSpPr>
          <p:spPr>
            <a:xfrm>
              <a:off x="5202488" y="4608304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9D35625-A8F4-0C21-2574-A377ECDA32D6}"/>
                </a:ext>
              </a:extLst>
            </p:cNvPr>
            <p:cNvCxnSpPr>
              <a:cxnSpLocks/>
            </p:cNvCxnSpPr>
            <p:nvPr/>
          </p:nvCxnSpPr>
          <p:spPr>
            <a:xfrm>
              <a:off x="5287645" y="3888304"/>
              <a:ext cx="0" cy="720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3" name="Groupe 92">
              <a:extLst>
                <a:ext uri="{FF2B5EF4-FFF2-40B4-BE49-F238E27FC236}">
                  <a16:creationId xmlns:a16="http://schemas.microsoft.com/office/drawing/2014/main" id="{580F6F37-2549-3F54-B574-E7C7AC79843E}"/>
                </a:ext>
              </a:extLst>
            </p:cNvPr>
            <p:cNvGrpSpPr/>
            <p:nvPr/>
          </p:nvGrpSpPr>
          <p:grpSpPr>
            <a:xfrm>
              <a:off x="5289913" y="5175120"/>
              <a:ext cx="773858" cy="578781"/>
              <a:chOff x="5316761" y="5168312"/>
              <a:chExt cx="773858" cy="578781"/>
            </a:xfrm>
          </p:grpSpPr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F21CE18C-6E87-B32D-3704-F9220F4A2545}"/>
                  </a:ext>
                </a:extLst>
              </p:cNvPr>
              <p:cNvGrpSpPr/>
              <p:nvPr/>
            </p:nvGrpSpPr>
            <p:grpSpPr>
              <a:xfrm>
                <a:off x="5730619" y="5168312"/>
                <a:ext cx="360000" cy="360000"/>
                <a:chOff x="4626649" y="5013176"/>
                <a:chExt cx="360000" cy="360000"/>
              </a:xfrm>
            </p:grpSpPr>
            <p:sp>
              <p:nvSpPr>
                <p:cNvPr id="82" name="Ellipse 81">
                  <a:extLst>
                    <a:ext uri="{FF2B5EF4-FFF2-40B4-BE49-F238E27FC236}">
                      <a16:creationId xmlns:a16="http://schemas.microsoft.com/office/drawing/2014/main" id="{C25F496A-A420-C4EE-6D60-E5948D16390F}"/>
                    </a:ext>
                  </a:extLst>
                </p:cNvPr>
                <p:cNvSpPr/>
                <p:nvPr/>
              </p:nvSpPr>
              <p:spPr>
                <a:xfrm>
                  <a:off x="4626649" y="5013176"/>
                  <a:ext cx="360000" cy="36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258766A6-40E7-2BCD-1CD7-E469947C753D}"/>
                    </a:ext>
                  </a:extLst>
                </p:cNvPr>
                <p:cNvSpPr/>
                <p:nvPr/>
              </p:nvSpPr>
              <p:spPr>
                <a:xfrm>
                  <a:off x="4716649" y="5103176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8BBB72A-DE73-F340-7785-32C84C375481}"/>
                  </a:ext>
                </a:extLst>
              </p:cNvPr>
              <p:cNvGrpSpPr/>
              <p:nvPr/>
            </p:nvGrpSpPr>
            <p:grpSpPr>
              <a:xfrm>
                <a:off x="5316761" y="5438312"/>
                <a:ext cx="594223" cy="308781"/>
                <a:chOff x="5230157" y="3587641"/>
                <a:chExt cx="594223" cy="308781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82939CBE-156A-7889-A662-CCFCA1D17E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4015" y="3587641"/>
                  <a:ext cx="365" cy="3087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6DB2B65B-6909-DE48-5B62-EC617889A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30157" y="3896422"/>
                  <a:ext cx="59385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74AF6E0-F671-A35E-392E-49B6B601B4F4}"/>
                </a:ext>
              </a:extLst>
            </p:cNvPr>
            <p:cNvCxnSpPr>
              <a:cxnSpLocks/>
              <a:stCxn id="82" idx="5"/>
              <a:endCxn id="83" idx="5"/>
            </p:cNvCxnSpPr>
            <p:nvPr/>
          </p:nvCxnSpPr>
          <p:spPr>
            <a:xfrm flipH="1" flipV="1">
              <a:off x="5947411" y="5418760"/>
              <a:ext cx="63639" cy="6363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39E7F896-73CF-EEA6-17B9-AFF0E81441B6}"/>
                </a:ext>
              </a:extLst>
            </p:cNvPr>
            <p:cNvGrpSpPr/>
            <p:nvPr/>
          </p:nvGrpSpPr>
          <p:grpSpPr>
            <a:xfrm>
              <a:off x="4657778" y="3950667"/>
              <a:ext cx="719636" cy="432048"/>
              <a:chOff x="204247" y="1842525"/>
              <a:chExt cx="719636" cy="432048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DEF518C0-E2CE-7AEE-CD36-5B978DD101D7}"/>
                  </a:ext>
                </a:extLst>
              </p:cNvPr>
              <p:cNvSpPr/>
              <p:nvPr/>
            </p:nvSpPr>
            <p:spPr>
              <a:xfrm>
                <a:off x="204247" y="1991610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3" name="Groupe 42">
                <a:extLst>
                  <a:ext uri="{FF2B5EF4-FFF2-40B4-BE49-F238E27FC236}">
                    <a16:creationId xmlns:a16="http://schemas.microsoft.com/office/drawing/2014/main" id="{C8CF0BFF-6C86-F6E4-86E1-3973F8FE7078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47" name="Forme libre : forme 46">
                  <a:extLst>
                    <a:ext uri="{FF2B5EF4-FFF2-40B4-BE49-F238E27FC236}">
                      <a16:creationId xmlns:a16="http://schemas.microsoft.com/office/drawing/2014/main" id="{B8D32C83-6D5B-7C57-F8F5-6C5198FCE9D2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1A222FBA-3DB6-238F-4766-CE0FD4BEE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F9371F03-07D3-7C6D-E507-FA21D66310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BC56295-872C-B4FE-FB8C-618ECE89DE16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D198EEF5-6107-3871-4C34-C23ED2C7CAF6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9" name="Signe de multiplication 98">
              <a:extLst>
                <a:ext uri="{FF2B5EF4-FFF2-40B4-BE49-F238E27FC236}">
                  <a16:creationId xmlns:a16="http://schemas.microsoft.com/office/drawing/2014/main" id="{B06F8789-826C-CC54-DFF2-1CB569338618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844929A0-1D83-445B-B354-BE2B6BFD8237}"/>
                </a:ext>
              </a:extLst>
            </p:cNvPr>
            <p:cNvCxnSpPr>
              <a:cxnSpLocks/>
            </p:cNvCxnSpPr>
            <p:nvPr/>
          </p:nvCxnSpPr>
          <p:spPr>
            <a:xfrm>
              <a:off x="6164690" y="5525003"/>
              <a:ext cx="0" cy="36000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A57F1A0-7400-1514-F1A0-6CD8FF831CFB}"/>
                </a:ext>
              </a:extLst>
            </p:cNvPr>
            <p:cNvGrpSpPr/>
            <p:nvPr/>
          </p:nvGrpSpPr>
          <p:grpSpPr>
            <a:xfrm rot="10800000">
              <a:off x="6075741" y="4527579"/>
              <a:ext cx="464377" cy="432048"/>
              <a:chOff x="459506" y="1842525"/>
              <a:chExt cx="464377" cy="432048"/>
            </a:xfrm>
          </p:grpSpPr>
          <p:grpSp>
            <p:nvGrpSpPr>
              <p:cNvPr id="104" name="Groupe 103">
                <a:extLst>
                  <a:ext uri="{FF2B5EF4-FFF2-40B4-BE49-F238E27FC236}">
                    <a16:creationId xmlns:a16="http://schemas.microsoft.com/office/drawing/2014/main" id="{EBDC3CA1-205A-1A85-46E1-CD9725B6A18A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06" name="Forme libre : forme 105">
                  <a:extLst>
                    <a:ext uri="{FF2B5EF4-FFF2-40B4-BE49-F238E27FC236}">
                      <a16:creationId xmlns:a16="http://schemas.microsoft.com/office/drawing/2014/main" id="{268ECBF1-1546-6680-14B9-0E0B42FDCDDB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3A1BDE1B-F069-7870-D409-04EB6E1B53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08" name="Connecteur droit 107">
                  <a:extLst>
                    <a:ext uri="{FF2B5EF4-FFF2-40B4-BE49-F238E27FC236}">
                      <a16:creationId xmlns:a16="http://schemas.microsoft.com/office/drawing/2014/main" id="{0BC680F0-195F-4B2C-108A-4454F7320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551D5E8-F484-FD34-D00F-1377F01F634B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C05CD707-755D-B98F-8BD4-BECE53BC9A79}"/>
                </a:ext>
              </a:extLst>
            </p:cNvPr>
            <p:cNvCxnSpPr>
              <a:cxnSpLocks/>
            </p:cNvCxnSpPr>
            <p:nvPr/>
          </p:nvCxnSpPr>
          <p:spPr>
            <a:xfrm>
              <a:off x="6164690" y="4365104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63E4D976-366D-0C2D-97D2-C8EFDAE66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690" y="4952878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1E7C91BF-7743-02A8-F3DE-A57CD32A4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4690" y="45138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EA27FE3D-FEF1-65E4-196A-BD35C35FDD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4690" y="5877272"/>
              <a:ext cx="72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802075E9-74F3-A430-DFEA-76E81C76A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4438" y="5811394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536E99C1-64CD-C35B-0CB7-1C879B194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16216" y="5811394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2EDB5222-CEBB-554A-D4DB-E8091A5693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4500" y="5877271"/>
              <a:ext cx="72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9CE57489-42F0-5433-B2D5-FCA2E3E06F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4500" y="5811393"/>
              <a:ext cx="0" cy="13175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47BED192-F574-CD66-7D43-CFC1E8B6DB01}"/>
                </a:ext>
              </a:extLst>
            </p:cNvPr>
            <p:cNvGrpSpPr/>
            <p:nvPr/>
          </p:nvGrpSpPr>
          <p:grpSpPr>
            <a:xfrm>
              <a:off x="7085054" y="5881749"/>
              <a:ext cx="465428" cy="810015"/>
              <a:chOff x="6709445" y="5877270"/>
              <a:chExt cx="465428" cy="810015"/>
            </a:xfrm>
          </p:grpSpPr>
          <p:grpSp>
            <p:nvGrpSpPr>
              <p:cNvPr id="123" name="Groupe 122">
                <a:extLst>
                  <a:ext uri="{FF2B5EF4-FFF2-40B4-BE49-F238E27FC236}">
                    <a16:creationId xmlns:a16="http://schemas.microsoft.com/office/drawing/2014/main" id="{162A1B57-12AC-2BE0-D6CB-0A6F97716DA3}"/>
                  </a:ext>
                </a:extLst>
              </p:cNvPr>
              <p:cNvGrpSpPr/>
              <p:nvPr/>
            </p:nvGrpSpPr>
            <p:grpSpPr>
              <a:xfrm rot="10800000">
                <a:off x="6710496" y="6039745"/>
                <a:ext cx="464377" cy="432048"/>
                <a:chOff x="459506" y="1842525"/>
                <a:chExt cx="464377" cy="432048"/>
              </a:xfrm>
            </p:grpSpPr>
            <p:grpSp>
              <p:nvGrpSpPr>
                <p:cNvPr id="124" name="Groupe 123">
                  <a:extLst>
                    <a:ext uri="{FF2B5EF4-FFF2-40B4-BE49-F238E27FC236}">
                      <a16:creationId xmlns:a16="http://schemas.microsoft.com/office/drawing/2014/main" id="{3EC506BF-0FCB-B35A-A071-7810B2D1B5A6}"/>
                    </a:ext>
                  </a:extLst>
                </p:cNvPr>
                <p:cNvGrpSpPr/>
                <p:nvPr/>
              </p:nvGrpSpPr>
              <p:grpSpPr>
                <a:xfrm rot="5400000">
                  <a:off x="387498" y="1914533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26" name="Forme libre : forme 125">
                    <a:extLst>
                      <a:ext uri="{FF2B5EF4-FFF2-40B4-BE49-F238E27FC236}">
                        <a16:creationId xmlns:a16="http://schemas.microsoft.com/office/drawing/2014/main" id="{43FFC4CA-B09E-598C-1329-4254C6EC0014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27" name="Connecteur droit 126">
                    <a:extLst>
                      <a:ext uri="{FF2B5EF4-FFF2-40B4-BE49-F238E27FC236}">
                        <a16:creationId xmlns:a16="http://schemas.microsoft.com/office/drawing/2014/main" id="{FFE8B613-8449-7ECD-CA17-2CEEE04FD5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8" name="Connecteur droit 127">
                    <a:extLst>
                      <a:ext uri="{FF2B5EF4-FFF2-40B4-BE49-F238E27FC236}">
                        <a16:creationId xmlns:a16="http://schemas.microsoft.com/office/drawing/2014/main" id="{DA3058A2-E611-83BC-3422-E7CB3BDB2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C7A5E54B-A258-720C-1909-EFC28C319997}"/>
                    </a:ext>
                  </a:extLst>
                </p:cNvPr>
                <p:cNvSpPr/>
                <p:nvPr/>
              </p:nvSpPr>
              <p:spPr>
                <a:xfrm rot="16200000">
                  <a:off x="653883" y="1977014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cxnSp>
            <p:nvCxnSpPr>
              <p:cNvPr id="129" name="Connecteur droit 128">
                <a:extLst>
                  <a:ext uri="{FF2B5EF4-FFF2-40B4-BE49-F238E27FC236}">
                    <a16:creationId xmlns:a16="http://schemas.microsoft.com/office/drawing/2014/main" id="{47048AEC-1FA5-B8F4-C44D-0742D6C7CC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445" y="5877270"/>
                <a:ext cx="0" cy="810015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Connecteur droit 129">
                <a:extLst>
                  <a:ext uri="{FF2B5EF4-FFF2-40B4-BE49-F238E27FC236}">
                    <a16:creationId xmlns:a16="http://schemas.microsoft.com/office/drawing/2014/main" id="{42670E50-BF84-9C80-3A5B-8C9F4DC78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9445" y="6465044"/>
                <a:ext cx="180000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Connecteur droit 130">
                <a:extLst>
                  <a:ext uri="{FF2B5EF4-FFF2-40B4-BE49-F238E27FC236}">
                    <a16:creationId xmlns:a16="http://schemas.microsoft.com/office/drawing/2014/main" id="{04348CAD-0362-0B21-75B2-DA39B1CE5D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09445" y="6026050"/>
                <a:ext cx="180000" cy="0"/>
              </a:xfrm>
              <a:prstGeom prst="line">
                <a:avLst/>
              </a:prstGeom>
              <a:solidFill>
                <a:schemeClr val="bg1"/>
              </a:solidFill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E54E3F59-DD58-A806-9DDD-531B37783FA1}"/>
                </a:ext>
              </a:extLst>
            </p:cNvPr>
            <p:cNvSpPr/>
            <p:nvPr/>
          </p:nvSpPr>
          <p:spPr>
            <a:xfrm>
              <a:off x="7082450" y="669077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M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9C0EF130-1D5B-5639-10F4-4AF8B5946FB5}"/>
                </a:ext>
              </a:extLst>
            </p:cNvPr>
            <p:cNvSpPr/>
            <p:nvPr/>
          </p:nvSpPr>
          <p:spPr>
            <a:xfrm>
              <a:off x="6314912" y="50428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CFE80CD9-1B3F-3C65-B353-B01C56B79456}"/>
                </a:ext>
              </a:extLst>
            </p:cNvPr>
            <p:cNvSpPr/>
            <p:nvPr/>
          </p:nvSpPr>
          <p:spPr>
            <a:xfrm>
              <a:off x="5643549" y="4952878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3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01F66F54-BE66-A48F-5A3D-DF95C175A004}"/>
                </a:ext>
              </a:extLst>
            </p:cNvPr>
            <p:cNvSpPr/>
            <p:nvPr/>
          </p:nvSpPr>
          <p:spPr>
            <a:xfrm>
              <a:off x="4570789" y="5463604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4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ACF8A011-0C35-2760-A574-2E81C602EFAD}"/>
                </a:ext>
              </a:extLst>
            </p:cNvPr>
            <p:cNvSpPr/>
            <p:nvPr/>
          </p:nvSpPr>
          <p:spPr>
            <a:xfrm>
              <a:off x="4983395" y="491748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5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139" name="Ellipse 138">
              <a:extLst>
                <a:ext uri="{FF2B5EF4-FFF2-40B4-BE49-F238E27FC236}">
                  <a16:creationId xmlns:a16="http://schemas.microsoft.com/office/drawing/2014/main" id="{DF19A739-6698-57F5-1EBD-92C8BC0F4746}"/>
                </a:ext>
              </a:extLst>
            </p:cNvPr>
            <p:cNvSpPr/>
            <p:nvPr/>
          </p:nvSpPr>
          <p:spPr>
            <a:xfrm>
              <a:off x="5320125" y="3773367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6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364A6E3F-BD91-7D24-8CBE-51353DA1E2E6}"/>
                </a:ext>
              </a:extLst>
            </p:cNvPr>
            <p:cNvSpPr txBox="1"/>
            <p:nvPr/>
          </p:nvSpPr>
          <p:spPr>
            <a:xfrm>
              <a:off x="7351012" y="5438490"/>
              <a:ext cx="12117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Poulie - courroie</a:t>
              </a:r>
            </a:p>
          </p:txBody>
        </p:sp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CFF60288-3A5F-93D1-9C2A-DF68EAB9E910}"/>
                </a:ext>
              </a:extLst>
            </p:cNvPr>
            <p:cNvSpPr txBox="1"/>
            <p:nvPr/>
          </p:nvSpPr>
          <p:spPr>
            <a:xfrm>
              <a:off x="7345548" y="5227973"/>
              <a:ext cx="13749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/>
                <a:t>Roue et vis sans fin</a:t>
              </a:r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02B21F13-4D69-8B93-F394-D83979948896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6351913" y="5366473"/>
              <a:ext cx="993635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3BA5844F-C8A1-2A3E-AC6E-155925585771}"/>
                </a:ext>
              </a:extLst>
            </p:cNvPr>
            <p:cNvCxnSpPr>
              <a:cxnSpLocks/>
            </p:cNvCxnSpPr>
            <p:nvPr/>
          </p:nvCxnSpPr>
          <p:spPr>
            <a:xfrm>
              <a:off x="6660232" y="5568096"/>
              <a:ext cx="0" cy="25685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422C9A7-7576-4D1F-6531-DE14875FCA53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>
              <a:off x="6660232" y="5568096"/>
              <a:ext cx="69078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EB33653-E856-C148-E6CD-EB51E8444B17}"/>
                </a:ext>
              </a:extLst>
            </p:cNvPr>
            <p:cNvSpPr/>
            <p:nvPr/>
          </p:nvSpPr>
          <p:spPr>
            <a:xfrm>
              <a:off x="2051720" y="410707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70C0"/>
                  </a:solidFill>
                </a:rPr>
                <a:t>5</a:t>
              </a:r>
              <a:endParaRPr lang="fr-FR" sz="14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8A5B12F-734F-8EC9-BE6B-F80BB0FC3A4A}"/>
                </a:ext>
              </a:extLst>
            </p:cNvPr>
            <p:cNvSpPr/>
            <p:nvPr/>
          </p:nvSpPr>
          <p:spPr>
            <a:xfrm>
              <a:off x="1475656" y="4788304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4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37B263A3-D7D2-C16D-D071-09748B1A6937}"/>
                </a:ext>
              </a:extLst>
            </p:cNvPr>
            <p:cNvSpPr/>
            <p:nvPr/>
          </p:nvSpPr>
          <p:spPr>
            <a:xfrm>
              <a:off x="2953431" y="4896619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3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887E740E-9AD8-7A3C-7FA8-E42B4C5AB7E4}"/>
                </a:ext>
              </a:extLst>
            </p:cNvPr>
            <p:cNvSpPr/>
            <p:nvPr/>
          </p:nvSpPr>
          <p:spPr>
            <a:xfrm>
              <a:off x="3105861" y="527647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lang="fr-FR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FBA1CD25-3713-365A-DE88-3EB42B0F8689}"/>
                </a:ext>
              </a:extLst>
            </p:cNvPr>
            <p:cNvSpPr/>
            <p:nvPr/>
          </p:nvSpPr>
          <p:spPr>
            <a:xfrm>
              <a:off x="7662520" y="5790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1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26F8CC7-600F-5FC3-60AC-592892503A6F}"/>
                </a:ext>
              </a:extLst>
            </p:cNvPr>
            <p:cNvSpPr/>
            <p:nvPr/>
          </p:nvSpPr>
          <p:spPr>
            <a:xfrm>
              <a:off x="2858388" y="5790880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F0"/>
                  </a:solidFill>
                </a:rPr>
                <a:t>1</a:t>
              </a:r>
              <a:endParaRPr lang="fr-FR" sz="1400" b="1" dirty="0">
                <a:solidFill>
                  <a:srgbClr val="00B0F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A62500C-96F2-A721-9BE6-105E75891534}"/>
                </a:ext>
              </a:extLst>
            </p:cNvPr>
            <p:cNvSpPr/>
            <p:nvPr/>
          </p:nvSpPr>
          <p:spPr>
            <a:xfrm>
              <a:off x="3244505" y="4265156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C00000"/>
                  </a:solidFill>
                </a:rPr>
                <a:t>6</a:t>
              </a:r>
              <a:endParaRPr lang="fr-FR" sz="1400" b="1" dirty="0">
                <a:solidFill>
                  <a:srgbClr val="C0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8974740-1C51-2229-5760-D5199DD6957D}"/>
                    </a:ext>
                  </a:extLst>
                </p:cNvPr>
                <p:cNvSpPr txBox="1"/>
                <p:nvPr/>
              </p:nvSpPr>
              <p:spPr>
                <a:xfrm>
                  <a:off x="5238065" y="5304394"/>
                  <a:ext cx="122213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28974740-1C51-2229-5760-D5199DD69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65" y="5304394"/>
                  <a:ext cx="122213" cy="161583"/>
                </a:xfrm>
                <a:prstGeom prst="rect">
                  <a:avLst/>
                </a:prstGeom>
                <a:blipFill>
                  <a:blip r:embed="rId24"/>
                  <a:stretch>
                    <a:fillRect l="-30000" r="-20000" b="-740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0655800-E2B1-F775-CA01-23C9BE9BFA78}"/>
                    </a:ext>
                  </a:extLst>
                </p:cNvPr>
                <p:cNvSpPr txBox="1"/>
                <p:nvPr/>
              </p:nvSpPr>
              <p:spPr>
                <a:xfrm>
                  <a:off x="5427261" y="4608304"/>
                  <a:ext cx="116507" cy="161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A0655800-E2B1-F775-CA01-23C9BE9BF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7261" y="4608304"/>
                  <a:ext cx="116507" cy="161583"/>
                </a:xfrm>
                <a:prstGeom prst="rect">
                  <a:avLst/>
                </a:prstGeom>
                <a:blipFill>
                  <a:blip r:embed="rId25"/>
                  <a:stretch>
                    <a:fillRect l="-26316" r="-26316" b="-115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9FDEA5C8-8A92-B215-7906-45B2E1FDD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934" y="4615142"/>
              <a:ext cx="646455" cy="381832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ED390A72-A866-8986-554A-EB857CD9D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1143" y="4281393"/>
              <a:ext cx="0" cy="72000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cteur droit 139">
              <a:extLst>
                <a:ext uri="{FF2B5EF4-FFF2-40B4-BE49-F238E27FC236}">
                  <a16:creationId xmlns:a16="http://schemas.microsoft.com/office/drawing/2014/main" id="{6637FF7A-6707-8C00-2E8A-DF8D830CE211}"/>
                </a:ext>
              </a:extLst>
            </p:cNvPr>
            <p:cNvCxnSpPr>
              <a:cxnSpLocks/>
            </p:cNvCxnSpPr>
            <p:nvPr/>
          </p:nvCxnSpPr>
          <p:spPr>
            <a:xfrm>
              <a:off x="937789" y="4992543"/>
              <a:ext cx="796675" cy="439521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722C5384-C952-3A87-3C9C-EAC741A5D978}"/>
                    </a:ext>
                  </a:extLst>
                </p:cNvPr>
                <p:cNvSpPr txBox="1"/>
                <p:nvPr/>
              </p:nvSpPr>
              <p:spPr>
                <a:xfrm>
                  <a:off x="1457387" y="4230403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3" name="ZoneTexte 142">
                  <a:extLst>
                    <a:ext uri="{FF2B5EF4-FFF2-40B4-BE49-F238E27FC236}">
                      <a16:creationId xmlns:a16="http://schemas.microsoft.com/office/drawing/2014/main" id="{722C5384-C952-3A87-3C9C-EAC741A5D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87" y="4230403"/>
                  <a:ext cx="207301" cy="274434"/>
                </a:xfrm>
                <a:prstGeom prst="rect">
                  <a:avLst/>
                </a:prstGeom>
                <a:blipFill>
                  <a:blip r:embed="rId2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1390A63F-17DF-A5D0-8D23-0D2E19D5B91A}"/>
                    </a:ext>
                  </a:extLst>
                </p:cNvPr>
                <p:cNvSpPr txBox="1"/>
                <p:nvPr/>
              </p:nvSpPr>
              <p:spPr>
                <a:xfrm>
                  <a:off x="744668" y="402712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4" name="ZoneTexte 143">
                  <a:extLst>
                    <a:ext uri="{FF2B5EF4-FFF2-40B4-BE49-F238E27FC236}">
                      <a16:creationId xmlns:a16="http://schemas.microsoft.com/office/drawing/2014/main" id="{1390A63F-17DF-A5D0-8D23-0D2E19D5B9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668" y="4027128"/>
                  <a:ext cx="208327" cy="274434"/>
                </a:xfrm>
                <a:prstGeom prst="rect">
                  <a:avLst/>
                </a:prstGeom>
                <a:blipFill>
                  <a:blip r:embed="rId2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CC349999-7D48-EFC9-1A2A-302D23B75F21}"/>
                    </a:ext>
                  </a:extLst>
                </p:cNvPr>
                <p:cNvSpPr txBox="1"/>
                <p:nvPr/>
              </p:nvSpPr>
              <p:spPr>
                <a:xfrm>
                  <a:off x="1457387" y="5412817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5" name="ZoneTexte 144">
                  <a:extLst>
                    <a:ext uri="{FF2B5EF4-FFF2-40B4-BE49-F238E27FC236}">
                      <a16:creationId xmlns:a16="http://schemas.microsoft.com/office/drawing/2014/main" id="{CC349999-7D48-EFC9-1A2A-302D23B75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7387" y="5412817"/>
                  <a:ext cx="255390" cy="282641"/>
                </a:xfrm>
                <a:prstGeom prst="rect">
                  <a:avLst/>
                </a:prstGeom>
                <a:blipFill>
                  <a:blip r:embed="rId28"/>
                  <a:stretch>
                    <a:fillRect l="-19048" r="-4762" b="-130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12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04203CE2-F804-1ED1-B5DE-931FEDF74136}"/>
              </a:ext>
            </a:extLst>
          </p:cNvPr>
          <p:cNvSpPr/>
          <p:nvPr/>
        </p:nvSpPr>
        <p:spPr>
          <a:xfrm>
            <a:off x="1043608" y="241850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7DD9345-3393-7B61-B23C-63BFF859F77E}"/>
              </a:ext>
            </a:extLst>
          </p:cNvPr>
          <p:cNvSpPr/>
          <p:nvPr/>
        </p:nvSpPr>
        <p:spPr>
          <a:xfrm>
            <a:off x="828336" y="28227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C45B2F-D759-FF3A-67A8-B0FB227A9535}"/>
              </a:ext>
            </a:extLst>
          </p:cNvPr>
          <p:cNvSpPr/>
          <p:nvPr/>
        </p:nvSpPr>
        <p:spPr>
          <a:xfrm>
            <a:off x="1636605" y="177281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F45809C-B7AE-2ECA-0A6E-22B843F99E3D}"/>
              </a:ext>
            </a:extLst>
          </p:cNvPr>
          <p:cNvSpPr/>
          <p:nvPr/>
        </p:nvSpPr>
        <p:spPr>
          <a:xfrm>
            <a:off x="2004491" y="204713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DA62F4-4E9D-0D69-45B5-784D475B7E92}"/>
              </a:ext>
            </a:extLst>
          </p:cNvPr>
          <p:cNvSpPr/>
          <p:nvPr/>
        </p:nvSpPr>
        <p:spPr>
          <a:xfrm>
            <a:off x="1788491" y="247110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842CC5E-658A-BE18-DD0B-066B75DFB1A9}"/>
              </a:ext>
            </a:extLst>
          </p:cNvPr>
          <p:cNvSpPr/>
          <p:nvPr/>
        </p:nvSpPr>
        <p:spPr>
          <a:xfrm>
            <a:off x="2347799" y="238110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00277" cy="2859959"/>
            <a:chOff x="-180530" y="281011"/>
            <a:chExt cx="2800277" cy="2859959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67646" y="3861048"/>
            <a:ext cx="6624868" cy="2404818"/>
            <a:chOff x="467646" y="3861048"/>
            <a:chExt cx="6624868" cy="2404818"/>
          </a:xfrm>
        </p:grpSpPr>
        <p:grpSp>
          <p:nvGrpSpPr>
            <p:cNvPr id="70" name="Groupe 69"/>
            <p:cNvGrpSpPr/>
            <p:nvPr/>
          </p:nvGrpSpPr>
          <p:grpSpPr>
            <a:xfrm>
              <a:off x="467646" y="3861048"/>
              <a:ext cx="6624868" cy="2331971"/>
              <a:chOff x="467646" y="3910749"/>
              <a:chExt cx="6624868" cy="233197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18C1336-842A-D020-BB3D-5078DE09F5A0}"/>
                  </a:ext>
                </a:extLst>
              </p:cNvPr>
              <p:cNvSpPr/>
              <p:nvPr/>
            </p:nvSpPr>
            <p:spPr>
              <a:xfrm>
                <a:off x="4494356" y="6062720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e 30"/>
              <p:cNvGrpSpPr/>
              <p:nvPr/>
            </p:nvGrpSpPr>
            <p:grpSpPr>
              <a:xfrm rot="16200000">
                <a:off x="4350707" y="5513714"/>
                <a:ext cx="451166" cy="432048"/>
                <a:chOff x="723777" y="3887303"/>
                <a:chExt cx="451166" cy="432048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05A6972A-113E-9BF7-6DAB-BD2EA23DD6E3}"/>
                    </a:ext>
                  </a:extLst>
                </p:cNvPr>
                <p:cNvGrpSpPr/>
                <p:nvPr/>
              </p:nvGrpSpPr>
              <p:grpSpPr>
                <a:xfrm rot="5400000">
                  <a:off x="651769" y="3959311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0" name="Forme libre : forme 9">
                    <a:extLst>
                      <a:ext uri="{FF2B5EF4-FFF2-40B4-BE49-F238E27FC236}">
                        <a16:creationId xmlns:a16="http://schemas.microsoft.com/office/drawing/2014/main" id="{858B7A04-7816-2746-AF6A-E1434C4834C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67578EB1-6C78-126C-4D42-2499DBDBA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1869E06C-4271-7DEE-BF2F-7D2487A72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02F037C-CF9C-5B7D-625E-B74B7E890A6F}"/>
                    </a:ext>
                  </a:extLst>
                </p:cNvPr>
                <p:cNvSpPr/>
                <p:nvPr/>
              </p:nvSpPr>
              <p:spPr>
                <a:xfrm rot="16200000">
                  <a:off x="904943" y="4015403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698318D-55BC-C966-D28D-A5A6F1E1A704}"/>
                  </a:ext>
                </a:extLst>
              </p:cNvPr>
              <p:cNvSpPr/>
              <p:nvPr/>
            </p:nvSpPr>
            <p:spPr>
              <a:xfrm>
                <a:off x="4761590" y="515429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C00000"/>
                    </a:solidFill>
                  </a:rPr>
                  <a:t>6</a:t>
                </a:r>
                <a:endParaRPr lang="fr-FR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212" y="4797152"/>
                <a:ext cx="0" cy="267143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A89DD72-9D8C-FEEE-1E70-57B6A7818BFC}"/>
                  </a:ext>
                </a:extLst>
              </p:cNvPr>
              <p:cNvSpPr/>
              <p:nvPr/>
            </p:nvSpPr>
            <p:spPr>
              <a:xfrm rot="16200000">
                <a:off x="5116309" y="515429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>
                <a:off x="4119979" y="5594155"/>
                <a:ext cx="278387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3" name="Groupe 52"/>
              <p:cNvGrpSpPr/>
              <p:nvPr/>
            </p:nvGrpSpPr>
            <p:grpSpPr>
              <a:xfrm>
                <a:off x="3491630" y="4470093"/>
                <a:ext cx="3600884" cy="325149"/>
                <a:chOff x="4931556" y="799595"/>
                <a:chExt cx="3600884" cy="325149"/>
              </a:xfrm>
            </p:grpSpPr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A179A30-B809-15A4-6A26-E65DC4EBF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2440" y="1124744"/>
                  <a:ext cx="3600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D5F209E7-AD37-9159-F445-A2AB4ED1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1556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E3C95F4A-F1D7-C19B-BDC2-98A1B8C2C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32440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5003731" y="86048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693" y="5594157"/>
                <a:ext cx="230285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8978" y="5244299"/>
                <a:ext cx="1" cy="34985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4998978" y="5244295"/>
                <a:ext cx="207331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1556" y="5417013"/>
                <a:ext cx="0" cy="392382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6806" y="6031689"/>
                <a:ext cx="54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H="1" flipV="1">
                <a:off x="5076053" y="5488731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e 68"/>
              <p:cNvGrpSpPr/>
              <p:nvPr/>
            </p:nvGrpSpPr>
            <p:grpSpPr>
              <a:xfrm>
                <a:off x="467646" y="3910749"/>
                <a:ext cx="1917960" cy="2045054"/>
                <a:chOff x="506568" y="3639102"/>
                <a:chExt cx="1917960" cy="2045054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506568" y="3639102"/>
                  <a:ext cx="1917960" cy="2045054"/>
                  <a:chOff x="542032" y="859530"/>
                  <a:chExt cx="1917960" cy="2045054"/>
                </a:xfrm>
              </p:grpSpPr>
              <p:pic>
                <p:nvPicPr>
                  <p:cNvPr id="1026" name="Picture 2" descr="http://www.crea-technologie.com/images/products/000000051/moby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2636" y="859530"/>
                    <a:ext cx="1747356" cy="20450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6" name="Connecteur droit 105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8408" y="2348880"/>
                    <a:ext cx="951344" cy="378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529" r="-5882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51C18C25-F64C-4954-C041-9103193D64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92" y="915070"/>
                    <a:ext cx="0" cy="144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2353" r="-8824" b="-2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2032" y="2348880"/>
                    <a:ext cx="838082" cy="1478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 xmlns=""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9048" r="-4762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1903294" y="383264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138" r="-24138" b="-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Croix 76"/>
            <p:cNvSpPr/>
            <p:nvPr/>
          </p:nvSpPr>
          <p:spPr>
            <a:xfrm rot="2700000">
              <a:off x="5026652" y="5927988"/>
              <a:ext cx="108000" cy="108000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Croix 131"/>
            <p:cNvSpPr/>
            <p:nvPr/>
          </p:nvSpPr>
          <p:spPr>
            <a:xfrm rot="2700000">
              <a:off x="5202559" y="4663226"/>
              <a:ext cx="169306" cy="169306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7692" r="-7692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37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2E84F-11DC-A842-972F-6A44A67B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C9C32A2-A9C2-4293-9055-62503B46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81591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Affichage à l'écran (4:3)</PresentationFormat>
  <Paragraphs>120</Paragraphs>
  <Slides>8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24</cp:revision>
  <dcterms:created xsi:type="dcterms:W3CDTF">2016-09-05T07:24:17Z</dcterms:created>
  <dcterms:modified xsi:type="dcterms:W3CDTF">2023-01-16T21:01:25Z</dcterms:modified>
</cp:coreProperties>
</file>