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2" t="8995" r="45454" b="62834"/>
          <a:stretch/>
        </p:blipFill>
        <p:spPr bwMode="auto">
          <a:xfrm>
            <a:off x="1547664" y="1328207"/>
            <a:ext cx="5123815" cy="20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79712" y="1305347"/>
            <a:ext cx="936104" cy="22858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0"/>
          </p:cNvCxnSpPr>
          <p:nvPr/>
        </p:nvCxnSpPr>
        <p:spPr>
          <a:xfrm flipV="1">
            <a:off x="2447764" y="1124744"/>
            <a:ext cx="0" cy="180603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2447764" y="1124744"/>
            <a:ext cx="46805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ZoneTexte 11"/>
          <p:cNvSpPr txBox="1"/>
          <p:nvPr/>
        </p:nvSpPr>
        <p:spPr>
          <a:xfrm>
            <a:off x="2915816" y="993939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Courbes visualisées</a:t>
            </a:r>
            <a:endParaRPr lang="fr-FR" sz="1050" dirty="0"/>
          </a:p>
        </p:txBody>
      </p:sp>
      <p:sp>
        <p:nvSpPr>
          <p:cNvPr id="13" name="Rectangle 12"/>
          <p:cNvSpPr/>
          <p:nvPr/>
        </p:nvSpPr>
        <p:spPr>
          <a:xfrm>
            <a:off x="4355976" y="2247376"/>
            <a:ext cx="360040" cy="46154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4572000" y="2708921"/>
            <a:ext cx="0" cy="270489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572372" y="2979410"/>
            <a:ext cx="46805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ZoneTexte 16"/>
          <p:cNvSpPr txBox="1"/>
          <p:nvPr/>
        </p:nvSpPr>
        <p:spPr>
          <a:xfrm>
            <a:off x="5022915" y="284860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Choix du curseur</a:t>
            </a:r>
            <a:endParaRPr lang="fr-FR" sz="1050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4716016" y="3214181"/>
            <a:ext cx="32440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4325868" y="3098795"/>
            <a:ext cx="398904" cy="23077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040424" y="308481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Déplacement du curseur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430494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3</cp:revision>
  <dcterms:created xsi:type="dcterms:W3CDTF">2015-11-09T14:15:33Z</dcterms:created>
  <dcterms:modified xsi:type="dcterms:W3CDTF">2015-11-09T14:30:50Z</dcterms:modified>
</cp:coreProperties>
</file>