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82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7268"/>
    <a:srgbClr val="68348B"/>
    <a:srgbClr val="0D587E"/>
    <a:srgbClr val="B2CAD6"/>
    <a:srgbClr val="EE685D"/>
    <a:srgbClr val="F7B8B3"/>
    <a:srgbClr val="C3AED1"/>
    <a:srgbClr val="0C7391"/>
    <a:srgbClr val="9EC7D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370" d="100"/>
          <a:sy n="370" d="100"/>
        </p:scale>
        <p:origin x="-1014" y="-1650"/>
      </p:cViewPr>
      <p:guideLst>
        <p:guide orient="horz" pos="2160"/>
        <p:guide pos="82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31/03/2023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  <p:grpSp>
        <p:nvGrpSpPr>
          <p:cNvPr id="5" name="Groupe 4"/>
          <p:cNvGrpSpPr/>
          <p:nvPr/>
        </p:nvGrpSpPr>
        <p:grpSpPr>
          <a:xfrm>
            <a:off x="3364033" y="2986860"/>
            <a:ext cx="462146" cy="462146"/>
            <a:chOff x="5969453" y="4388749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5969453" y="4388749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" name="Image 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58730" y="4784999"/>
              <a:ext cx="1621446" cy="1007500"/>
            </a:xfrm>
            <a:prstGeom prst="rect">
              <a:avLst/>
            </a:prstGeom>
          </p:spPr>
        </p:pic>
      </p:grpSp>
      <p:grpSp>
        <p:nvGrpSpPr>
          <p:cNvPr id="7" name="Groupe 6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26" name="Ellipse 25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28" name="Image 2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/>
          <p:cNvGrpSpPr/>
          <p:nvPr/>
        </p:nvGrpSpPr>
        <p:grpSpPr>
          <a:xfrm>
            <a:off x="1055440" y="3471646"/>
            <a:ext cx="612068" cy="612068"/>
            <a:chOff x="1055440" y="3471646"/>
            <a:chExt cx="1800000" cy="1800000"/>
          </a:xfrm>
        </p:grpSpPr>
        <p:sp>
          <p:nvSpPr>
            <p:cNvPr id="3" name="Ellipse 2"/>
            <p:cNvSpPr/>
            <p:nvPr/>
          </p:nvSpPr>
          <p:spPr>
            <a:xfrm>
              <a:off x="1055440" y="3471646"/>
              <a:ext cx="1800000" cy="1800000"/>
            </a:xfrm>
            <a:prstGeom prst="ellipse">
              <a:avLst/>
            </a:prstGeom>
            <a:solidFill>
              <a:srgbClr val="6834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05884" y="3774303"/>
              <a:ext cx="1699112" cy="1194686"/>
            </a:xfrm>
            <a:prstGeom prst="rect">
              <a:avLst/>
            </a:prstGeom>
          </p:spPr>
        </p:pic>
      </p:grpSp>
      <p:pic>
        <p:nvPicPr>
          <p:cNvPr id="6" name="Imag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743" y="656692"/>
            <a:ext cx="2173873" cy="996452"/>
          </a:xfrm>
          <a:prstGeom prst="rect">
            <a:avLst/>
          </a:prstGeom>
        </p:spPr>
      </p:pic>
      <p:sp>
        <p:nvSpPr>
          <p:cNvPr id="8" name="Ellipse 7"/>
          <p:cNvSpPr/>
          <p:nvPr/>
        </p:nvSpPr>
        <p:spPr>
          <a:xfrm>
            <a:off x="2999656" y="188640"/>
            <a:ext cx="612068" cy="612068"/>
          </a:xfrm>
          <a:prstGeom prst="ellipse">
            <a:avLst/>
          </a:prstGeom>
          <a:solidFill>
            <a:srgbClr val="68348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/>
          <p:cNvSpPr/>
          <p:nvPr/>
        </p:nvSpPr>
        <p:spPr>
          <a:xfrm>
            <a:off x="4928860" y="800708"/>
            <a:ext cx="1800000" cy="1800000"/>
          </a:xfrm>
          <a:prstGeom prst="ellipse">
            <a:avLst/>
          </a:prstGeom>
          <a:solidFill>
            <a:srgbClr val="EF726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1" name="Imag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5093668" y="1037724"/>
            <a:ext cx="1470384" cy="1470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2023-03-16T12:01:27Z</dcterms:created>
  <dcterms:modified xsi:type="dcterms:W3CDTF">2023-03-31T05:41:06Z</dcterms:modified>
</cp:coreProperties>
</file>