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7A"/>
    <a:srgbClr val="FFB25A"/>
    <a:srgbClr val="0C7391"/>
    <a:srgbClr val="08AF5E"/>
    <a:srgbClr val="00547F"/>
    <a:srgbClr val="0D587E"/>
    <a:srgbClr val="EF7268"/>
    <a:srgbClr val="68348B"/>
    <a:srgbClr val="B2CAD6"/>
    <a:srgbClr val="EE6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62" autoAdjust="0"/>
  </p:normalViewPr>
  <p:slideViewPr>
    <p:cSldViewPr>
      <p:cViewPr>
        <p:scale>
          <a:sx n="100" d="100"/>
          <a:sy n="100" d="100"/>
        </p:scale>
        <p:origin x="-1372" y="-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9D374-E2A2-60CA-1DCB-6F0424D0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A055E-ED92-FCC3-F3B1-B4DC2F89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322E-F59B-FB43-5DE5-EA5321DB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0BC5D-D7E9-7EB4-7C42-B9922E81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AD7465-B825-1A67-991A-1C6EAB7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2D0E7-F22E-6974-4969-1A933937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38DAF6-97E6-C2CF-B1CE-3557A943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125C8-6F8C-682D-5F4B-C88E9A6A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0A445-7D27-6763-F5B2-1A6AC2F0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81583-BB1E-23D1-47CD-EA4E74B6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8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E6FF48-3039-E235-D435-0F0B7883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E1193B-4E67-D421-ABD9-9B5BF4001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0B5F1-E149-51F9-803E-BCE17B2C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67A8C-170A-1FF0-9314-C3F5BB6C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909D8-9CB5-3DF9-A4C8-B3EA937C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077D7-2921-FD5A-1003-7DAB029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4A9F7-7CF5-8C0A-69AB-7E53400D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3A8A9-DA2D-3BD7-CC12-6909DB0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CE016-BF46-D776-0D12-73CFD57D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91867B-C986-48E5-0150-5170A7D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4137-03F0-83E6-1DA6-F63DB12D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7D072B-0E6C-53ED-967D-5CA212BC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BD467-5D3F-CB96-05A9-CC9E7518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2070C-AEA1-707F-D6B6-AEDC6887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C5CA1-6681-9D77-9310-9E663E0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B6A6-D64C-668E-5792-39AC6896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47B46-2D03-7581-9FD7-1E93EBAB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5A792-9895-6EEF-28CD-9EF839EC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D9F39E-891D-0E6F-93D2-A6B53A82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F6A1D-1A83-E476-9C1F-62BF153C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D49408-9307-B925-1EC0-3A10382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3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540A7-298D-A861-9CEA-C3BDDAC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5DD40-41BC-D9AE-2263-D5AFDA0C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22FB4-679B-D2B5-5D4D-A8156A39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121116-97F5-88A2-9EC2-0A788DD3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46D885-4B1A-C5BE-6264-0DCF61235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584A1-4D3B-86DC-CF70-18442C0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A1E503-CCCC-658E-DECB-CDE123FB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9DF5E-97CB-6D83-CF75-EC530C4E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05AA6-3247-821F-1239-5879817A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6924BC-7EE1-EBF0-098D-B59C8F80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3FF014-46C6-214D-BE3E-5DFEDA9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A9A4D7-6D96-45B3-A5B4-7F9AA116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324FE4-6A97-3E48-9117-C10A2EB5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9A9E09-2253-8278-5225-E73DECF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1B09F1-9A94-8389-3EBB-A0858101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2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655B-4007-5094-724E-897D251D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E1796-C674-5735-4285-B2C89257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C4646-B130-5EB5-7A7F-B197A74F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C6EB5-7000-519E-1BC4-AE38B9ED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C39AF-40B1-009B-21FA-A2788791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52211-FF96-3C98-ACE0-990BBC3E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23F3-8B2E-DC05-7695-FBFBD3F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767992-F544-410C-7C04-93318289A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3ACE1D-DD11-1D9D-B0A4-6DDB3FAE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3B1D83-81A6-FBBE-D34E-E99514CF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FD6C7E-16B8-E2C9-AAC3-EBA7531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C5B588-F71F-6AF8-5A76-14A41EA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2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6950A0-4BF4-633C-CDA0-4E22B6F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D6B41D-AC6F-0110-C82D-23D14140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5A8A5-6578-2EF9-67A8-6C3518345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F585-21ED-4D60-8F93-A9937640259B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DBB60-DB64-7F15-62B2-1D6632532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CCEC5-BFCE-20CB-ED53-BFE29ECA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0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33.png"/><Relationship Id="rId26" Type="http://schemas.openxmlformats.org/officeDocument/2006/relationships/image" Target="../media/image24.png"/><Relationship Id="rId39" Type="http://schemas.openxmlformats.org/officeDocument/2006/relationships/image" Target="../media/image43.png"/><Relationship Id="rId21" Type="http://schemas.openxmlformats.org/officeDocument/2006/relationships/image" Target="../media/image12.png"/><Relationship Id="rId34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6.png"/><Relationship Id="rId17" Type="http://schemas.openxmlformats.org/officeDocument/2006/relationships/image" Target="../media/image23.png"/><Relationship Id="rId25" Type="http://schemas.openxmlformats.org/officeDocument/2006/relationships/image" Target="../media/image21.png"/><Relationship Id="rId33" Type="http://schemas.openxmlformats.org/officeDocument/2006/relationships/image" Target="../media/image31.png"/><Relationship Id="rId38" Type="http://schemas.openxmlformats.org/officeDocument/2006/relationships/image" Target="../media/image42.png"/><Relationship Id="rId2" Type="http://schemas.openxmlformats.org/officeDocument/2006/relationships/image" Target="../media/image29.png"/><Relationship Id="rId16" Type="http://schemas.openxmlformats.org/officeDocument/2006/relationships/image" Target="../media/image22.png"/><Relationship Id="rId20" Type="http://schemas.openxmlformats.org/officeDocument/2006/relationships/image" Target="../media/image32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5.png"/><Relationship Id="rId24" Type="http://schemas.openxmlformats.org/officeDocument/2006/relationships/image" Target="../media/image20.png"/><Relationship Id="rId32" Type="http://schemas.openxmlformats.org/officeDocument/2006/relationships/image" Target="../media/image30.png"/><Relationship Id="rId37" Type="http://schemas.openxmlformats.org/officeDocument/2006/relationships/image" Target="../media/image41.png"/><Relationship Id="rId40" Type="http://schemas.openxmlformats.org/officeDocument/2006/relationships/image" Target="../media/image45.png"/><Relationship Id="rId5" Type="http://schemas.openxmlformats.org/officeDocument/2006/relationships/image" Target="../media/image9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34.png"/><Relationship Id="rId36" Type="http://schemas.openxmlformats.org/officeDocument/2006/relationships/image" Target="../media/image40.pn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31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0.png"/><Relationship Id="rId22" Type="http://schemas.openxmlformats.org/officeDocument/2006/relationships/image" Target="../media/image13.png"/><Relationship Id="rId27" Type="http://schemas.openxmlformats.org/officeDocument/2006/relationships/image" Target="../media/image28.png"/><Relationship Id="rId30" Type="http://schemas.openxmlformats.org/officeDocument/2006/relationships/image" Target="../media/image26.png"/><Relationship Id="rId35" Type="http://schemas.openxmlformats.org/officeDocument/2006/relationships/image" Target="../media/image37.png"/><Relationship Id="rId8" Type="http://schemas.openxmlformats.org/officeDocument/2006/relationships/image" Target="../media/image14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1980BB-44A9-0CB5-0554-4A4BE59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-623299"/>
            <a:ext cx="7326597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BDAB81-63F7-AA79-1B27-28892EC45233}"/>
              </a:ext>
            </a:extLst>
          </p:cNvPr>
          <p:cNvSpPr/>
          <p:nvPr/>
        </p:nvSpPr>
        <p:spPr>
          <a:xfrm>
            <a:off x="1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B4AB9CA-F316-9441-67B0-8BA2C71538AA}"/>
              </a:ext>
            </a:extLst>
          </p:cNvPr>
          <p:cNvSpPr/>
          <p:nvPr/>
        </p:nvSpPr>
        <p:spPr>
          <a:xfrm>
            <a:off x="0" y="6604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8853538-348E-35E8-5C5D-D9E421C3CC62}"/>
              </a:ext>
            </a:extLst>
          </p:cNvPr>
          <p:cNvSpPr/>
          <p:nvPr/>
        </p:nvSpPr>
        <p:spPr>
          <a:xfrm>
            <a:off x="1447801" y="8468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39420D2-F34C-C815-E0CC-FCBF04B7F3B4}"/>
              </a:ext>
            </a:extLst>
          </p:cNvPr>
          <p:cNvSpPr/>
          <p:nvPr/>
        </p:nvSpPr>
        <p:spPr>
          <a:xfrm>
            <a:off x="1439334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1D424B-7DB7-D617-AB36-8ABD39E65538}"/>
              </a:ext>
            </a:extLst>
          </p:cNvPr>
          <p:cNvSpPr/>
          <p:nvPr/>
        </p:nvSpPr>
        <p:spPr>
          <a:xfrm>
            <a:off x="2999656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024EE40-316A-7023-183C-8541DB3B2E93}"/>
              </a:ext>
            </a:extLst>
          </p:cNvPr>
          <p:cNvSpPr/>
          <p:nvPr/>
        </p:nvSpPr>
        <p:spPr>
          <a:xfrm>
            <a:off x="3011075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40DB187-4751-0CAD-32CC-154268D76073}"/>
              </a:ext>
            </a:extLst>
          </p:cNvPr>
          <p:cNvSpPr/>
          <p:nvPr/>
        </p:nvSpPr>
        <p:spPr>
          <a:xfrm>
            <a:off x="1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16BF162-0A56-44E5-BB1B-6033037A2887}"/>
              </a:ext>
            </a:extLst>
          </p:cNvPr>
          <p:cNvSpPr/>
          <p:nvPr/>
        </p:nvSpPr>
        <p:spPr>
          <a:xfrm>
            <a:off x="0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4FDAE1-B086-6665-0F93-327CF4D4EAB0}"/>
              </a:ext>
            </a:extLst>
          </p:cNvPr>
          <p:cNvSpPr/>
          <p:nvPr/>
        </p:nvSpPr>
        <p:spPr>
          <a:xfrm>
            <a:off x="1447802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BB910A4-6292-26ED-049C-EE0091AD15F2}"/>
              </a:ext>
            </a:extLst>
          </p:cNvPr>
          <p:cNvSpPr/>
          <p:nvPr/>
        </p:nvSpPr>
        <p:spPr>
          <a:xfrm>
            <a:off x="1447801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1F66D66-E654-3E1A-A36E-EB6C8919166F}"/>
              </a:ext>
            </a:extLst>
          </p:cNvPr>
          <p:cNvSpPr/>
          <p:nvPr/>
        </p:nvSpPr>
        <p:spPr>
          <a:xfrm>
            <a:off x="2912276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A6B6BC4-630B-B6BB-660F-77712AB575F2}"/>
              </a:ext>
            </a:extLst>
          </p:cNvPr>
          <p:cNvSpPr/>
          <p:nvPr/>
        </p:nvSpPr>
        <p:spPr>
          <a:xfrm>
            <a:off x="2912275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0CD50D1-223D-6563-A12D-E845C21145CA}"/>
              </a:ext>
            </a:extLst>
          </p:cNvPr>
          <p:cNvSpPr/>
          <p:nvPr/>
        </p:nvSpPr>
        <p:spPr>
          <a:xfrm>
            <a:off x="4549900" y="1503772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FBA5C7-B639-D1DC-2E39-80C6FC7BBB7F}"/>
              </a:ext>
            </a:extLst>
          </p:cNvPr>
          <p:cNvSpPr/>
          <p:nvPr/>
        </p:nvSpPr>
        <p:spPr>
          <a:xfrm>
            <a:off x="4549899" y="2164172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F2E6918-353E-69C3-29FF-C560E3C78F90}"/>
              </a:ext>
            </a:extLst>
          </p:cNvPr>
          <p:cNvSpPr/>
          <p:nvPr/>
        </p:nvSpPr>
        <p:spPr>
          <a:xfrm>
            <a:off x="6562785" y="1503772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AGIR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3364033" y="2986860"/>
            <a:ext cx="462146" cy="462146"/>
            <a:chOff x="5969453" y="4388749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5969453" y="438874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8730" y="4784999"/>
              <a:ext cx="1621446" cy="1007500"/>
            </a:xfrm>
            <a:prstGeom prst="rect">
              <a:avLst/>
            </a:prstGeom>
          </p:spPr>
        </p:pic>
      </p:grpSp>
      <p:grpSp>
        <p:nvGrpSpPr>
          <p:cNvPr id="7" name="Groupe 6"/>
          <p:cNvGrpSpPr/>
          <p:nvPr/>
        </p:nvGrpSpPr>
        <p:grpSpPr>
          <a:xfrm>
            <a:off x="1055440" y="3471646"/>
            <a:ext cx="612068" cy="612068"/>
            <a:chOff x="1055440" y="3471646"/>
            <a:chExt cx="1800000" cy="1800000"/>
          </a:xfrm>
        </p:grpSpPr>
        <p:sp>
          <p:nvSpPr>
            <p:cNvPr id="26" name="Ellipse 25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884" y="3774303"/>
              <a:ext cx="1699112" cy="119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22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848400" y="3471646"/>
            <a:ext cx="720000" cy="720000"/>
            <a:chOff x="1055440" y="3471646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4700" y="-219049"/>
            <a:ext cx="4844466" cy="2220588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AFD3AF02-23DA-7363-F1BD-38460B71D4BB}"/>
              </a:ext>
            </a:extLst>
          </p:cNvPr>
          <p:cNvGrpSpPr/>
          <p:nvPr/>
        </p:nvGrpSpPr>
        <p:grpSpPr>
          <a:xfrm>
            <a:off x="2856512" y="3482756"/>
            <a:ext cx="720000" cy="720000"/>
            <a:chOff x="4928860" y="800708"/>
            <a:chExt cx="1800000" cy="1800000"/>
          </a:xfrm>
        </p:grpSpPr>
        <p:sp>
          <p:nvSpPr>
            <p:cNvPr id="10" name="Ellipse 9"/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62D96CD5-FEF3-41AE-E6D6-E9B180FB4F8C}"/>
              </a:ext>
            </a:extLst>
          </p:cNvPr>
          <p:cNvSpPr/>
          <p:nvPr/>
        </p:nvSpPr>
        <p:spPr>
          <a:xfrm>
            <a:off x="105990" y="2161679"/>
            <a:ext cx="1800000" cy="1800000"/>
          </a:xfrm>
          <a:prstGeom prst="ellipse">
            <a:avLst/>
          </a:prstGeom>
          <a:solidFill>
            <a:srgbClr val="FFB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69A346-69CF-07F3-F417-1DB6AB047B73}"/>
              </a:ext>
            </a:extLst>
          </p:cNvPr>
          <p:cNvSpPr/>
          <p:nvPr/>
        </p:nvSpPr>
        <p:spPr>
          <a:xfrm>
            <a:off x="3868124" y="1066002"/>
            <a:ext cx="1800000" cy="180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075CF84-871B-6127-0548-F569D12183D0}"/>
              </a:ext>
            </a:extLst>
          </p:cNvPr>
          <p:cNvSpPr/>
          <p:nvPr/>
        </p:nvSpPr>
        <p:spPr>
          <a:xfrm>
            <a:off x="4462602" y="-813809"/>
            <a:ext cx="1800000" cy="1800000"/>
          </a:xfrm>
          <a:prstGeom prst="ellipse">
            <a:avLst/>
          </a:prstGeom>
          <a:solidFill>
            <a:srgbClr val="08A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FD72AA8-30B3-3B97-4B38-878D48B3BFDC}"/>
              </a:ext>
            </a:extLst>
          </p:cNvPr>
          <p:cNvGrpSpPr/>
          <p:nvPr/>
        </p:nvGrpSpPr>
        <p:grpSpPr>
          <a:xfrm>
            <a:off x="2841349" y="4375745"/>
            <a:ext cx="720000" cy="720000"/>
            <a:chOff x="5447928" y="2816932"/>
            <a:chExt cx="1800000" cy="1800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016D5D3-D9FE-ADEE-790D-219F689B90AD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946577B8-F095-E25A-C6BE-4C6253A7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479121B-0DCA-D5A9-C3ED-A261628C520C}"/>
              </a:ext>
            </a:extLst>
          </p:cNvPr>
          <p:cNvGrpSpPr/>
          <p:nvPr/>
        </p:nvGrpSpPr>
        <p:grpSpPr>
          <a:xfrm>
            <a:off x="2856512" y="5167713"/>
            <a:ext cx="720000" cy="720000"/>
            <a:chOff x="5375920" y="2931646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345C6BC-9778-80D1-A1ED-ABB60A12AFFD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9B58B8-47D5-C1FF-9D04-1216AEE8D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49ADBDA-70C1-D383-4E0E-8C8536EC2A56}"/>
              </a:ext>
            </a:extLst>
          </p:cNvPr>
          <p:cNvGrpSpPr/>
          <p:nvPr/>
        </p:nvGrpSpPr>
        <p:grpSpPr>
          <a:xfrm>
            <a:off x="148928" y="3482756"/>
            <a:ext cx="720000" cy="720000"/>
            <a:chOff x="6955958" y="3325976"/>
            <a:chExt cx="1800000" cy="180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BED9EBB-F36C-50AE-E435-78B5A527986B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F0F9945B-C1F0-0D4A-0434-5383AA84E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EEC0DCA-DC31-5203-695F-1516D8F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E1AA6F4-4BE7-DABA-709B-14BAE129C610}"/>
              </a:ext>
            </a:extLst>
          </p:cNvPr>
          <p:cNvGrpSpPr>
            <a:grpSpLocks noChangeAspect="1"/>
          </p:cNvGrpSpPr>
          <p:nvPr/>
        </p:nvGrpSpPr>
        <p:grpSpPr>
          <a:xfrm>
            <a:off x="148928" y="4262698"/>
            <a:ext cx="720000" cy="730124"/>
            <a:chOff x="5015880" y="2240648"/>
            <a:chExt cx="1800000" cy="1825309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77F561C-E563-24D0-E3B0-FAFA924652BA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D729A949-361F-D2E4-D5A3-F4E6A382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BD4C90B0-573F-959D-C4A1-48F91F39B1D1}"/>
              </a:ext>
            </a:extLst>
          </p:cNvPr>
          <p:cNvGrpSpPr/>
          <p:nvPr/>
        </p:nvGrpSpPr>
        <p:grpSpPr>
          <a:xfrm>
            <a:off x="2841349" y="6013837"/>
            <a:ext cx="720000" cy="720000"/>
            <a:chOff x="5537408" y="1765068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07272A3-8B57-2C55-68DE-5212F59CFE72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77BB46E-0A2F-4300-70BE-DF2A355C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6D296DF-C3BE-E258-C140-72ACFF64983F}"/>
              </a:ext>
            </a:extLst>
          </p:cNvPr>
          <p:cNvGrpSpPr/>
          <p:nvPr/>
        </p:nvGrpSpPr>
        <p:grpSpPr>
          <a:xfrm>
            <a:off x="3756612" y="3471646"/>
            <a:ext cx="720000" cy="720000"/>
            <a:chOff x="6192322" y="2195517"/>
            <a:chExt cx="1800000" cy="1800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4092581-0A5E-FD7F-67BF-591C1E5B147E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B884F78A-4916-98A1-0A82-84413C7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FC337AE-7982-C774-A0F4-734C7F7D1F57}"/>
              </a:ext>
            </a:extLst>
          </p:cNvPr>
          <p:cNvGrpSpPr/>
          <p:nvPr/>
        </p:nvGrpSpPr>
        <p:grpSpPr>
          <a:xfrm>
            <a:off x="5418169" y="969761"/>
            <a:ext cx="720000" cy="720000"/>
            <a:chOff x="5223986" y="2758228"/>
            <a:chExt cx="1800000" cy="180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65F5068F-D1C3-42C9-E3F5-492ED7F64ACE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8A2C26E0-5949-F147-ED7A-DA542E7A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44C615E-5A42-CDC7-47A0-7B61E2082954}"/>
              </a:ext>
            </a:extLst>
          </p:cNvPr>
          <p:cNvGrpSpPr/>
          <p:nvPr/>
        </p:nvGrpSpPr>
        <p:grpSpPr>
          <a:xfrm>
            <a:off x="5406975" y="1801193"/>
            <a:ext cx="720000" cy="720000"/>
            <a:chOff x="6744981" y="188640"/>
            <a:chExt cx="1800000" cy="1800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4207B45-C8B9-68FA-CD26-505A1EC64986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E5D026A8-0A8B-2D69-37F4-512A4E78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498B08E-CEE7-9D46-38A0-E0F2D762E7EF}"/>
              </a:ext>
            </a:extLst>
          </p:cNvPr>
          <p:cNvGrpSpPr/>
          <p:nvPr/>
        </p:nvGrpSpPr>
        <p:grpSpPr>
          <a:xfrm>
            <a:off x="1797333" y="4308432"/>
            <a:ext cx="720000" cy="720000"/>
            <a:chOff x="5775745" y="3144183"/>
            <a:chExt cx="1800000" cy="180000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AC24A03-77F7-86EB-650D-FFFF62D1C7E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FD41A99C-38B4-67CF-54DD-2BD2EBB78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5DD1A68D-5EA6-1CE1-647A-943E4B57FB7A}"/>
              </a:ext>
            </a:extLst>
          </p:cNvPr>
          <p:cNvGrpSpPr/>
          <p:nvPr/>
        </p:nvGrpSpPr>
        <p:grpSpPr>
          <a:xfrm>
            <a:off x="1779804" y="5176153"/>
            <a:ext cx="720000" cy="720000"/>
            <a:chOff x="5889610" y="2521193"/>
            <a:chExt cx="1800000" cy="1800000"/>
          </a:xfrm>
        </p:grpSpPr>
        <p:sp>
          <p:nvSpPr>
            <p:cNvPr id="8" name="Ellipse 7"/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41CB7593-335A-717D-C837-D3FE6C2E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A6E2CECD-3167-ADA5-ED37-13413D6CBEA2}"/>
              </a:ext>
            </a:extLst>
          </p:cNvPr>
          <p:cNvGrpSpPr/>
          <p:nvPr/>
        </p:nvGrpSpPr>
        <p:grpSpPr>
          <a:xfrm>
            <a:off x="148928" y="5976296"/>
            <a:ext cx="720000" cy="720000"/>
            <a:chOff x="5536549" y="4214211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1EE1E20-7F69-9AF3-3291-DD7EA28D72DA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0443B4B2-1934-2C3D-4CDD-2CE7225E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FAF4E78-4204-9324-87E2-050F55E2F8EB}"/>
              </a:ext>
            </a:extLst>
          </p:cNvPr>
          <p:cNvGrpSpPr/>
          <p:nvPr/>
        </p:nvGrpSpPr>
        <p:grpSpPr>
          <a:xfrm>
            <a:off x="1790067" y="6040569"/>
            <a:ext cx="720000" cy="720000"/>
            <a:chOff x="5440393" y="2720332"/>
            <a:chExt cx="1284732" cy="1284732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D5128351-7B0A-CD4F-1B22-3A1477521E0C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E5BB0824-230B-2809-4278-82F08094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sp>
        <p:nvSpPr>
          <p:cNvPr id="86" name="Ellipse 85">
            <a:extLst>
              <a:ext uri="{FF2B5EF4-FFF2-40B4-BE49-F238E27FC236}">
                <a16:creationId xmlns:a16="http://schemas.microsoft.com/office/drawing/2014/main" id="{5EF0B498-50DB-BA44-8C7B-6D60C4458366}"/>
              </a:ext>
            </a:extLst>
          </p:cNvPr>
          <p:cNvSpPr/>
          <p:nvPr/>
        </p:nvSpPr>
        <p:spPr>
          <a:xfrm>
            <a:off x="6074462" y="-542801"/>
            <a:ext cx="1800000" cy="1800000"/>
          </a:xfrm>
          <a:prstGeom prst="ellipse">
            <a:avLst/>
          </a:prstGeom>
          <a:solidFill>
            <a:srgbClr val="683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B52FE862-8857-85FD-0DD7-C3CDFDEFFD55}"/>
              </a:ext>
            </a:extLst>
          </p:cNvPr>
          <p:cNvGrpSpPr/>
          <p:nvPr/>
        </p:nvGrpSpPr>
        <p:grpSpPr>
          <a:xfrm>
            <a:off x="148928" y="5157352"/>
            <a:ext cx="720000" cy="720000"/>
            <a:chOff x="7487041" y="297163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2656927-ABF6-E054-3B30-6266D2F25ECC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49566398-0591-CB54-F86F-0E7DD56AC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BEF00D25-84C4-45CB-99B3-3DE5D320AB81}"/>
              </a:ext>
            </a:extLst>
          </p:cNvPr>
          <p:cNvGrpSpPr/>
          <p:nvPr/>
        </p:nvGrpSpPr>
        <p:grpSpPr>
          <a:xfrm>
            <a:off x="6346649" y="2842323"/>
            <a:ext cx="720000" cy="720000"/>
            <a:chOff x="6138169" y="4069439"/>
            <a:chExt cx="1800000" cy="180000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F075793-AE60-DC0D-59E5-0F87F4BDFF8B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C70495F1-F76D-18F2-06FA-B6B98861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159BEF2-F201-EA36-9FF4-863830A2F345}"/>
              </a:ext>
            </a:extLst>
          </p:cNvPr>
          <p:cNvGrpSpPr/>
          <p:nvPr/>
        </p:nvGrpSpPr>
        <p:grpSpPr>
          <a:xfrm>
            <a:off x="7256337" y="1311620"/>
            <a:ext cx="720000" cy="720000"/>
            <a:chOff x="5013689" y="3604429"/>
            <a:chExt cx="1800000" cy="180000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D76AF449-DCBD-CB65-F26E-97DC92227227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F54CD956-4793-DCF6-4EEC-B37222E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C6C5BC75-FB9E-7ECC-E602-5FAB4B2055F2}"/>
              </a:ext>
            </a:extLst>
          </p:cNvPr>
          <p:cNvGrpSpPr/>
          <p:nvPr/>
        </p:nvGrpSpPr>
        <p:grpSpPr>
          <a:xfrm>
            <a:off x="6117934" y="1512153"/>
            <a:ext cx="720000" cy="720000"/>
            <a:chOff x="6669297" y="3242023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187A56-62B9-1963-504E-DE310EE7D5D2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548C9371-1078-C052-F461-196C1713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941625F0-AD81-2F9A-2A0D-32D2035B17FE}"/>
              </a:ext>
            </a:extLst>
          </p:cNvPr>
          <p:cNvGrpSpPr/>
          <p:nvPr/>
        </p:nvGrpSpPr>
        <p:grpSpPr>
          <a:xfrm>
            <a:off x="3733467" y="6069628"/>
            <a:ext cx="720000" cy="720000"/>
            <a:chOff x="9216528" y="2114120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F70CF4E-2D8D-6192-EF9B-2F3256DD315A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4" name="Image 103">
              <a:extLst>
                <a:ext uri="{FF2B5EF4-FFF2-40B4-BE49-F238E27FC236}">
                  <a16:creationId xmlns:a16="http://schemas.microsoft.com/office/drawing/2014/main" id="{E550EE30-7407-1251-E2B6-2A94604E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DBDC6FBD-57D8-EE58-3D21-4C92CE7D71A4}"/>
              </a:ext>
            </a:extLst>
          </p:cNvPr>
          <p:cNvGrpSpPr/>
          <p:nvPr/>
        </p:nvGrpSpPr>
        <p:grpSpPr>
          <a:xfrm>
            <a:off x="3763756" y="4375745"/>
            <a:ext cx="720000" cy="720000"/>
            <a:chOff x="3533664" y="4396133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AF60C002-7867-A86D-7BF0-6F20313C1AAE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5554EF9D-ED74-867A-7FBD-67BEF307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8523BB-904F-6147-16CA-344E4106BB0F}"/>
              </a:ext>
            </a:extLst>
          </p:cNvPr>
          <p:cNvGrpSpPr/>
          <p:nvPr/>
        </p:nvGrpSpPr>
        <p:grpSpPr>
          <a:xfrm>
            <a:off x="8260388" y="2677562"/>
            <a:ext cx="720000" cy="720000"/>
            <a:chOff x="7467428" y="2677562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E415B617-FB3B-A4A0-ABDE-0A855BA7DC4B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3" name="Image 112">
              <a:extLst>
                <a:ext uri="{FF2B5EF4-FFF2-40B4-BE49-F238E27FC236}">
                  <a16:creationId xmlns:a16="http://schemas.microsoft.com/office/drawing/2014/main" id="{028924A5-5A43-5507-B7E6-879677C9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8557ADEF-6F8A-B44E-4EEC-446FE127C8E7}"/>
              </a:ext>
            </a:extLst>
          </p:cNvPr>
          <p:cNvGrpSpPr/>
          <p:nvPr/>
        </p:nvGrpSpPr>
        <p:grpSpPr>
          <a:xfrm>
            <a:off x="4990360" y="3547713"/>
            <a:ext cx="720000" cy="720000"/>
            <a:chOff x="4197400" y="3547713"/>
            <a:chExt cx="1800000" cy="180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2EE470A9-2F87-131F-3A42-9F49C79B5B17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FD21AF36-AEB9-985B-6560-739E8BC3C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7E331ADA-CC5F-55F2-21FD-DFDE0DB177A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09609" y="2398241"/>
            <a:ext cx="360000" cy="360000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68181350-92A7-00D6-3414-95561B37286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53729" y="2418386"/>
            <a:ext cx="921600" cy="36000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C4A54D90-DC25-7D2E-A4FC-04E95AC9A571}"/>
              </a:ext>
            </a:extLst>
          </p:cNvPr>
          <p:cNvGrpSpPr/>
          <p:nvPr/>
        </p:nvGrpSpPr>
        <p:grpSpPr>
          <a:xfrm>
            <a:off x="6702282" y="1995556"/>
            <a:ext cx="720000" cy="720000"/>
            <a:chOff x="5404964" y="4396133"/>
            <a:chExt cx="1800000" cy="180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DCF0AC0-21DC-C29F-1186-3121663751AD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5E07839F-4C41-BA4F-296E-9BCB7EAF8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3DA74297-846D-17CA-D3F2-0989D0FF8CC6}"/>
              </a:ext>
            </a:extLst>
          </p:cNvPr>
          <p:cNvSpPr/>
          <p:nvPr/>
        </p:nvSpPr>
        <p:spPr>
          <a:xfrm>
            <a:off x="8560356" y="220510"/>
            <a:ext cx="720000" cy="72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4F9704C-AAAB-08F9-BCE1-8A918DE0152F}"/>
              </a:ext>
            </a:extLst>
          </p:cNvPr>
          <p:cNvGrpSpPr/>
          <p:nvPr/>
        </p:nvGrpSpPr>
        <p:grpSpPr>
          <a:xfrm>
            <a:off x="4394109" y="5789005"/>
            <a:ext cx="1010860" cy="720000"/>
            <a:chOff x="4476612" y="5880432"/>
            <a:chExt cx="1010860" cy="72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FA7A715-5546-B543-2C26-A208AD5CAF99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05605BA-21D0-4A25-CCB3-C6955F22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BD01CE82-E26E-4784-FABC-BB9319C360B4}"/>
              </a:ext>
            </a:extLst>
          </p:cNvPr>
          <p:cNvGrpSpPr/>
          <p:nvPr/>
        </p:nvGrpSpPr>
        <p:grpSpPr>
          <a:xfrm>
            <a:off x="6388755" y="3769400"/>
            <a:ext cx="720000" cy="720000"/>
            <a:chOff x="7851244" y="635246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C72EE2A-B75F-D915-5061-F89DFE12A6A4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1D0475D0-54A2-17E0-8DCE-E9E9D311E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229E225-67B0-ECE5-F8F7-90D61F250DBE}"/>
              </a:ext>
            </a:extLst>
          </p:cNvPr>
          <p:cNvGrpSpPr/>
          <p:nvPr/>
        </p:nvGrpSpPr>
        <p:grpSpPr>
          <a:xfrm>
            <a:off x="6388755" y="4520711"/>
            <a:ext cx="720000" cy="720000"/>
            <a:chOff x="8097618" y="377340"/>
            <a:chExt cx="1800000" cy="18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1244780-5F44-0426-3860-4294F3A82222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31EBF98C-AC3F-B52B-BD9B-13D86E623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FB8DF2F-6BC7-2214-C8CA-B80DF47AA1E9}"/>
              </a:ext>
            </a:extLst>
          </p:cNvPr>
          <p:cNvGrpSpPr/>
          <p:nvPr/>
        </p:nvGrpSpPr>
        <p:grpSpPr>
          <a:xfrm>
            <a:off x="5002602" y="4389510"/>
            <a:ext cx="720000" cy="720000"/>
            <a:chOff x="7678726" y="3872661"/>
            <a:chExt cx="1800000" cy="180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5160C49C-C9D0-2D48-1722-8B1E54CC4345}"/>
                </a:ext>
              </a:extLst>
            </p:cNvPr>
            <p:cNvSpPr/>
            <p:nvPr/>
          </p:nvSpPr>
          <p:spPr>
            <a:xfrm>
              <a:off x="7678726" y="3872661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CAF6BD31-919E-E9B5-3F18-AB7D5D358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878769" y="4372687"/>
              <a:ext cx="1399914" cy="799950"/>
            </a:xfrm>
            <a:prstGeom prst="rect">
              <a:avLst/>
            </a:prstGeom>
          </p:spPr>
        </p:pic>
      </p:grpSp>
      <p:sp>
        <p:nvSpPr>
          <p:cNvPr id="96" name="Ellipse 95">
            <a:extLst>
              <a:ext uri="{FF2B5EF4-FFF2-40B4-BE49-F238E27FC236}">
                <a16:creationId xmlns:a16="http://schemas.microsoft.com/office/drawing/2014/main" id="{32E187BF-DF57-BBAE-FDED-E200EE30E6E4}"/>
              </a:ext>
            </a:extLst>
          </p:cNvPr>
          <p:cNvSpPr/>
          <p:nvPr/>
        </p:nvSpPr>
        <p:spPr>
          <a:xfrm>
            <a:off x="9813427" y="145865"/>
            <a:ext cx="1800000" cy="180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2B99FDC0-D3EE-6DB3-EB44-FDF0333F6B87}"/>
              </a:ext>
            </a:extLst>
          </p:cNvPr>
          <p:cNvGrpSpPr/>
          <p:nvPr/>
        </p:nvGrpSpPr>
        <p:grpSpPr>
          <a:xfrm>
            <a:off x="3830792" y="5241520"/>
            <a:ext cx="720000" cy="720000"/>
            <a:chOff x="8032212" y="1081192"/>
            <a:chExt cx="1800000" cy="180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EE8B0C83-513A-D3C9-0DDF-203E85C6D2F8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92B5D617-C6AF-D4A5-10A5-CB87939A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FC0D080A-020F-1E81-58F0-36FD10EEFCDA}"/>
              </a:ext>
            </a:extLst>
          </p:cNvPr>
          <p:cNvGrpSpPr/>
          <p:nvPr/>
        </p:nvGrpSpPr>
        <p:grpSpPr>
          <a:xfrm>
            <a:off x="5526416" y="2616195"/>
            <a:ext cx="720000" cy="720000"/>
            <a:chOff x="8493814" y="3375317"/>
            <a:chExt cx="1800000" cy="180000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05D3B170-4B0F-A4AB-7602-4AB42E1E3AAA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9" name="Image 118">
              <a:extLst>
                <a:ext uri="{FF2B5EF4-FFF2-40B4-BE49-F238E27FC236}">
                  <a16:creationId xmlns:a16="http://schemas.microsoft.com/office/drawing/2014/main" id="{33A53ABC-74E1-69FE-D35D-6CF2D993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pic>
        <p:nvPicPr>
          <p:cNvPr id="124" name="Image 123">
            <a:extLst>
              <a:ext uri="{FF2B5EF4-FFF2-40B4-BE49-F238E27FC236}">
                <a16:creationId xmlns:a16="http://schemas.microsoft.com/office/drawing/2014/main" id="{EA32BFE0-8250-DDE7-BFF6-EE3CE11EF98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188486" y="1500007"/>
            <a:ext cx="3249962" cy="3249962"/>
          </a:xfrm>
          <a:prstGeom prst="rect">
            <a:avLst/>
          </a:prstGeom>
        </p:spPr>
      </p:pic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58C83FF8-FA48-9AD7-45A3-8B483824C2C8}"/>
              </a:ext>
            </a:extLst>
          </p:cNvPr>
          <p:cNvGrpSpPr/>
          <p:nvPr/>
        </p:nvGrpSpPr>
        <p:grpSpPr>
          <a:xfrm>
            <a:off x="8216210" y="1572343"/>
            <a:ext cx="720000" cy="720000"/>
            <a:chOff x="8709423" y="3666938"/>
            <a:chExt cx="720000" cy="72000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F5886DF-919C-4AF5-E04A-B3A890A829DE}"/>
                </a:ext>
              </a:extLst>
            </p:cNvPr>
            <p:cNvSpPr/>
            <p:nvPr/>
          </p:nvSpPr>
          <p:spPr>
            <a:xfrm>
              <a:off x="8709423" y="366693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0A62BE5F-BAB7-B569-846C-EB8CD0DDF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8817423" y="3774938"/>
              <a:ext cx="504000" cy="504000"/>
            </a:xfrm>
            <a:prstGeom prst="rect">
              <a:avLst/>
            </a:prstGeom>
          </p:spPr>
        </p:pic>
      </p:grpSp>
      <p:pic>
        <p:nvPicPr>
          <p:cNvPr id="132" name="Image 131">
            <a:extLst>
              <a:ext uri="{FF2B5EF4-FFF2-40B4-BE49-F238E27FC236}">
                <a16:creationId xmlns:a16="http://schemas.microsoft.com/office/drawing/2014/main" id="{25606C3A-DFC0-F616-0C85-F3BC8AD041F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559814" y="1954413"/>
            <a:ext cx="720000" cy="720000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850B6463-8B56-115B-A525-B195C91ECB33}"/>
              </a:ext>
            </a:extLst>
          </p:cNvPr>
          <p:cNvGrpSpPr/>
          <p:nvPr/>
        </p:nvGrpSpPr>
        <p:grpSpPr>
          <a:xfrm>
            <a:off x="7522214" y="3518051"/>
            <a:ext cx="720000" cy="720000"/>
            <a:chOff x="7522214" y="3518051"/>
            <a:chExt cx="1800000" cy="1800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3067E59-5AE5-9CE8-711B-BCEC38E3A80C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C8255592-5364-526D-AB04-03EA7D711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3F21D98-1886-63FF-6BEC-3CC30A4306A0}"/>
              </a:ext>
            </a:extLst>
          </p:cNvPr>
          <p:cNvGrpSpPr/>
          <p:nvPr/>
        </p:nvGrpSpPr>
        <p:grpSpPr>
          <a:xfrm>
            <a:off x="9090279" y="3613464"/>
            <a:ext cx="720000" cy="720000"/>
            <a:chOff x="8071648" y="3175137"/>
            <a:chExt cx="1800000" cy="1800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8F4577C-997A-DEBB-8307-1321C62A3F86}"/>
                </a:ext>
              </a:extLst>
            </p:cNvPr>
            <p:cNvSpPr/>
            <p:nvPr/>
          </p:nvSpPr>
          <p:spPr>
            <a:xfrm>
              <a:off x="8071648" y="31751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49B9B210-04DB-F1F2-C15D-AFFB80B95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8293105" y="3312420"/>
              <a:ext cx="1357086" cy="1525434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E19CD602-A899-AEA2-6FF2-C3E000FDC4F8}"/>
              </a:ext>
            </a:extLst>
          </p:cNvPr>
          <p:cNvGrpSpPr/>
          <p:nvPr/>
        </p:nvGrpSpPr>
        <p:grpSpPr>
          <a:xfrm>
            <a:off x="1874386" y="2691656"/>
            <a:ext cx="720000" cy="720000"/>
            <a:chOff x="10288921" y="4962102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38DECF6-41D3-483E-51EE-924A42DBCD24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A6AA2953-BA0C-A1CF-C5AC-7DFCB40F7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463D102-3A69-ECC1-0672-3E39948E50CD}"/>
              </a:ext>
            </a:extLst>
          </p:cNvPr>
          <p:cNvGrpSpPr/>
          <p:nvPr/>
        </p:nvGrpSpPr>
        <p:grpSpPr>
          <a:xfrm>
            <a:off x="9936161" y="2842323"/>
            <a:ext cx="720000" cy="720000"/>
            <a:chOff x="9936161" y="2842323"/>
            <a:chExt cx="1800000" cy="180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212C2B7-81D9-3584-FFD4-A57ED634FFE3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B08F2068-F32C-ACE7-5D97-4BDE53386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ED67AE63-65F1-5BD2-809C-B2978C38B24C}"/>
              </a:ext>
            </a:extLst>
          </p:cNvPr>
          <p:cNvGrpSpPr/>
          <p:nvPr/>
        </p:nvGrpSpPr>
        <p:grpSpPr>
          <a:xfrm>
            <a:off x="7478651" y="4583025"/>
            <a:ext cx="720000" cy="720000"/>
            <a:chOff x="9936161" y="2842323"/>
            <a:chExt cx="1800000" cy="180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C6B8D299-D702-A438-1DE3-0F8BB6FC4714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5ED30326-5CC3-5C38-C8C9-69B4B611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DD46F74B-B69F-063A-B6A6-8C0A8CDB46B9}"/>
              </a:ext>
            </a:extLst>
          </p:cNvPr>
          <p:cNvGrpSpPr/>
          <p:nvPr/>
        </p:nvGrpSpPr>
        <p:grpSpPr>
          <a:xfrm>
            <a:off x="9715662" y="4629628"/>
            <a:ext cx="720000" cy="720000"/>
            <a:chOff x="9715662" y="4629628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0720F3B-AB7B-14C3-2BEA-B12558B76815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352AC070-5677-A574-7484-30B6935F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E973EF64-7F17-3F32-14CB-AB594B1A7E07}"/>
              </a:ext>
            </a:extLst>
          </p:cNvPr>
          <p:cNvGrpSpPr/>
          <p:nvPr/>
        </p:nvGrpSpPr>
        <p:grpSpPr>
          <a:xfrm>
            <a:off x="7460346" y="2032587"/>
            <a:ext cx="720000" cy="720000"/>
            <a:chOff x="8191968" y="474951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2B3541B-E8CB-8D81-D9DE-1E9D04A64679}"/>
                </a:ext>
              </a:extLst>
            </p:cNvPr>
            <p:cNvSpPr/>
            <p:nvPr/>
          </p:nvSpPr>
          <p:spPr>
            <a:xfrm>
              <a:off x="8191968" y="474951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7FF39DF7-FB26-FBDD-0784-AA9EED3FC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8414541" y="5141440"/>
              <a:ext cx="1354854" cy="1016140"/>
            </a:xfrm>
            <a:prstGeom prst="rect">
              <a:avLst/>
            </a:prstGeom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8D3294B5-E933-ACA8-AB34-85F6C91F87AC}"/>
              </a:ext>
            </a:extLst>
          </p:cNvPr>
          <p:cNvGrpSpPr/>
          <p:nvPr/>
        </p:nvGrpSpPr>
        <p:grpSpPr>
          <a:xfrm rot="19800000">
            <a:off x="8213688" y="5214946"/>
            <a:ext cx="720000" cy="720000"/>
            <a:chOff x="8213688" y="5214946"/>
            <a:chExt cx="1800000" cy="180000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D90FFBA-8563-98F3-880B-CA6654A7689B}"/>
                </a:ext>
              </a:extLst>
            </p:cNvPr>
            <p:cNvSpPr/>
            <p:nvPr/>
          </p:nvSpPr>
          <p:spPr>
            <a:xfrm>
              <a:off x="8213688" y="521494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F6175F9D-BE18-A337-BE36-D3796C343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 rot="2700000">
              <a:off x="8411372" y="5412630"/>
              <a:ext cx="1404633" cy="1404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78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>
            <a:extLst>
              <a:ext uri="{FF2B5EF4-FFF2-40B4-BE49-F238E27FC236}">
                <a16:creationId xmlns:a16="http://schemas.microsoft.com/office/drawing/2014/main" id="{185287AF-6567-8D21-86E7-8DCC01273AC1}"/>
              </a:ext>
            </a:extLst>
          </p:cNvPr>
          <p:cNvGrpSpPr/>
          <p:nvPr/>
        </p:nvGrpSpPr>
        <p:grpSpPr>
          <a:xfrm>
            <a:off x="9123188" y="4910301"/>
            <a:ext cx="1010860" cy="720000"/>
            <a:chOff x="4476612" y="5880432"/>
            <a:chExt cx="1010860" cy="72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BF93AF0-986D-0304-CAE0-413B0F2B0404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52187EDA-A378-4B6B-7E3E-BA4313DBF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92FC626-DF40-09C3-CA12-9C4FC0564F5D}"/>
              </a:ext>
            </a:extLst>
          </p:cNvPr>
          <p:cNvGrpSpPr/>
          <p:nvPr/>
        </p:nvGrpSpPr>
        <p:grpSpPr>
          <a:xfrm>
            <a:off x="3251684" y="2077375"/>
            <a:ext cx="5915562" cy="2703249"/>
            <a:chOff x="0" y="1"/>
            <a:chExt cx="5915562" cy="27032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07E4D52-D071-7D20-4438-F3C1510CA2C9}"/>
                </a:ext>
              </a:extLst>
            </p:cNvPr>
            <p:cNvSpPr/>
            <p:nvPr/>
          </p:nvSpPr>
          <p:spPr>
            <a:xfrm>
              <a:off x="1" y="1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Acquérir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8AE3C34-B371-9189-9498-158991B69CFC}"/>
                </a:ext>
              </a:extLst>
            </p:cNvPr>
            <p:cNvSpPr/>
            <p:nvPr/>
          </p:nvSpPr>
          <p:spPr>
            <a:xfrm>
              <a:off x="0" y="660401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DFE3EB"/>
            </a:solidFill>
            <a:ln w="19050">
              <a:solidFill>
                <a:srgbClr val="DFE3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Acquérir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93383D4C-1BD3-EFAF-37C3-F1F4DAEA9FBB}"/>
                </a:ext>
              </a:extLst>
            </p:cNvPr>
            <p:cNvSpPr/>
            <p:nvPr/>
          </p:nvSpPr>
          <p:spPr>
            <a:xfrm>
              <a:off x="1447801" y="8468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Traiter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DA3E12E-E38E-90F5-DE87-E17B9F7693BB}"/>
                </a:ext>
              </a:extLst>
            </p:cNvPr>
            <p:cNvSpPr/>
            <p:nvPr/>
          </p:nvSpPr>
          <p:spPr>
            <a:xfrm>
              <a:off x="1439334" y="635001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E4EBF0"/>
            </a:solidFill>
            <a:ln w="19050">
              <a:solidFill>
                <a:srgbClr val="E4EB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Traiter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B98F2CA7-F57D-C45E-C4B3-A70690121413}"/>
                </a:ext>
              </a:extLst>
            </p:cNvPr>
            <p:cNvSpPr/>
            <p:nvPr/>
          </p:nvSpPr>
          <p:spPr>
            <a:xfrm>
              <a:off x="2999656" y="1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8A5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Communiquer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847BF0CB-5567-E271-A1A0-B2827B65710A}"/>
                </a:ext>
              </a:extLst>
            </p:cNvPr>
            <p:cNvSpPr/>
            <p:nvPr/>
          </p:nvSpPr>
          <p:spPr>
            <a:xfrm>
              <a:off x="3011075" y="635001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E8F3E8"/>
            </a:solidFill>
            <a:ln w="19050">
              <a:solidFill>
                <a:srgbClr val="E8F3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Communiquer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9EC15D97-825E-F4E8-4583-BD2C4D238BB9}"/>
                </a:ext>
              </a:extLst>
            </p:cNvPr>
            <p:cNvSpPr/>
            <p:nvPr/>
          </p:nvSpPr>
          <p:spPr>
            <a:xfrm>
              <a:off x="1" y="1508460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FDAD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Alimenter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B9C357FE-4547-F6B3-E829-F7876F063C15}"/>
                </a:ext>
              </a:extLst>
            </p:cNvPr>
            <p:cNvSpPr/>
            <p:nvPr/>
          </p:nvSpPr>
          <p:spPr>
            <a:xfrm>
              <a:off x="0" y="2168860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FEE6CC"/>
            </a:solidFill>
            <a:ln w="19050">
              <a:solidFill>
                <a:srgbClr val="FEE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Alimenter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532E568-E4C1-57B3-820A-310C1B639740}"/>
                </a:ext>
              </a:extLst>
            </p:cNvPr>
            <p:cNvSpPr/>
            <p:nvPr/>
          </p:nvSpPr>
          <p:spPr>
            <a:xfrm>
              <a:off x="1447802" y="1508460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C73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Distribuer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B6ABCE40-8398-CCC0-653D-DA536FDB17ED}"/>
                </a:ext>
              </a:extLst>
            </p:cNvPr>
            <p:cNvSpPr/>
            <p:nvPr/>
          </p:nvSpPr>
          <p:spPr>
            <a:xfrm>
              <a:off x="1447801" y="2168860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9EC7D3"/>
            </a:solidFill>
            <a:ln w="19050">
              <a:solidFill>
                <a:srgbClr val="9EC7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Distribuer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83F93949-A308-1F9E-EE2D-A68889A4539E}"/>
                </a:ext>
              </a:extLst>
            </p:cNvPr>
            <p:cNvSpPr/>
            <p:nvPr/>
          </p:nvSpPr>
          <p:spPr>
            <a:xfrm>
              <a:off x="2912276" y="1508460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B7F1D5E6-74A8-EBC1-64FC-712C0B36AD34}"/>
                </a:ext>
              </a:extLst>
            </p:cNvPr>
            <p:cNvSpPr/>
            <p:nvPr/>
          </p:nvSpPr>
          <p:spPr>
            <a:xfrm>
              <a:off x="2912275" y="2168860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0EB77B0-8070-EBA1-8985-40B887053056}"/>
                </a:ext>
              </a:extLst>
            </p:cNvPr>
            <p:cNvSpPr/>
            <p:nvPr/>
          </p:nvSpPr>
          <p:spPr>
            <a:xfrm>
              <a:off x="4549900" y="1503772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6D1E7D27-93DE-A22D-A03E-86BCA6916E6A}"/>
                </a:ext>
              </a:extLst>
            </p:cNvPr>
            <p:cNvSpPr/>
            <p:nvPr/>
          </p:nvSpPr>
          <p:spPr>
            <a:xfrm>
              <a:off x="4549899" y="2164172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37407D3-C48C-300C-905C-B9AA94D607C7}"/>
              </a:ext>
            </a:extLst>
          </p:cNvPr>
          <p:cNvGrpSpPr/>
          <p:nvPr/>
        </p:nvGrpSpPr>
        <p:grpSpPr>
          <a:xfrm>
            <a:off x="4691018" y="4929351"/>
            <a:ext cx="720000" cy="720000"/>
            <a:chOff x="6955958" y="3325976"/>
            <a:chExt cx="1800000" cy="180000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94690EB-E4D2-561A-79A6-4201192CA0D1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81D9785C-7111-629F-8100-53F4CD4F0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DE265B8A-38FA-03AC-EB21-676171E87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F8613D6-2159-6463-E4DA-1922F6BA8756}"/>
              </a:ext>
            </a:extLst>
          </p:cNvPr>
          <p:cNvGrpSpPr>
            <a:grpSpLocks noChangeAspect="1"/>
          </p:cNvGrpSpPr>
          <p:nvPr/>
        </p:nvGrpSpPr>
        <p:grpSpPr>
          <a:xfrm>
            <a:off x="4691018" y="5669269"/>
            <a:ext cx="720000" cy="730124"/>
            <a:chOff x="5015880" y="2240648"/>
            <a:chExt cx="1800000" cy="182530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841649-F94B-2B75-1915-CC18E7DDD6B5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3BF2ABBF-2F50-3AFC-B161-09FFEDB39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053E3C8-644F-E261-9CC5-518AC58C4D1E}"/>
              </a:ext>
            </a:extLst>
          </p:cNvPr>
          <p:cNvGrpSpPr/>
          <p:nvPr/>
        </p:nvGrpSpPr>
        <p:grpSpPr>
          <a:xfrm>
            <a:off x="5469860" y="5674331"/>
            <a:ext cx="720000" cy="720000"/>
            <a:chOff x="5536549" y="4214211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C60B891-97BB-789F-EC14-0122BA463169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2AE1A0BC-E21A-6F21-E6B1-881D3BA04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7E200A7-3127-A5B2-37D2-8FE588EDD78D}"/>
              </a:ext>
            </a:extLst>
          </p:cNvPr>
          <p:cNvGrpSpPr/>
          <p:nvPr/>
        </p:nvGrpSpPr>
        <p:grpSpPr>
          <a:xfrm>
            <a:off x="5433520" y="4932480"/>
            <a:ext cx="720000" cy="720000"/>
            <a:chOff x="7487041" y="297163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17151A77-9981-1644-16D7-1194A71D9432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A5C72E0E-BD93-C7A4-A9D9-C99077C5A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DE94BA7-0A7A-5DBD-C32A-C8E3710063A7}"/>
              </a:ext>
            </a:extLst>
          </p:cNvPr>
          <p:cNvGrpSpPr/>
          <p:nvPr/>
        </p:nvGrpSpPr>
        <p:grpSpPr>
          <a:xfrm>
            <a:off x="6214171" y="4944377"/>
            <a:ext cx="720000" cy="720000"/>
            <a:chOff x="1055440" y="3471646"/>
            <a:chExt cx="1800000" cy="180000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7AA7628-4A21-FF6A-55E1-B89D1BDD4234}"/>
                </a:ext>
              </a:extLst>
            </p:cNvPr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FE94FAB9-D4B3-9383-9438-8F92F685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621096B-55D3-88BC-741B-C7A0BDF87AB7}"/>
              </a:ext>
            </a:extLst>
          </p:cNvPr>
          <p:cNvGrpSpPr/>
          <p:nvPr/>
        </p:nvGrpSpPr>
        <p:grpSpPr>
          <a:xfrm>
            <a:off x="6988650" y="4932480"/>
            <a:ext cx="720000" cy="720000"/>
            <a:chOff x="5775745" y="3144183"/>
            <a:chExt cx="1800000" cy="180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F6493252-F2B1-6CA0-E166-280D43974DCE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8C691716-92ED-2A58-3435-517C5BC6A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21D1DE82-6E57-58FB-EC35-832B21D0590C}"/>
              </a:ext>
            </a:extLst>
          </p:cNvPr>
          <p:cNvGrpSpPr/>
          <p:nvPr/>
        </p:nvGrpSpPr>
        <p:grpSpPr>
          <a:xfrm>
            <a:off x="6248702" y="5674331"/>
            <a:ext cx="720000" cy="720000"/>
            <a:chOff x="5889610" y="2521193"/>
            <a:chExt cx="1800000" cy="1800000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9E9CBEAD-CB7A-8FB6-9A5F-B463E93F9C0E}"/>
                </a:ext>
              </a:extLst>
            </p:cNvPr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EC40791B-B833-96BF-9EE8-1BF3972B6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B228F47-F258-85AB-47DB-0EEF7DB2366F}"/>
              </a:ext>
            </a:extLst>
          </p:cNvPr>
          <p:cNvGrpSpPr/>
          <p:nvPr/>
        </p:nvGrpSpPr>
        <p:grpSpPr>
          <a:xfrm>
            <a:off x="7027544" y="5674331"/>
            <a:ext cx="720000" cy="720000"/>
            <a:chOff x="5440393" y="2720332"/>
            <a:chExt cx="1284732" cy="1284732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F745F7A-C873-962F-DE40-FD09F9F6DA1A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D7B3444F-DE13-4D7D-1D69-8FA450F3B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4EDC457-7EFE-088E-43B2-9A2823CC3DC4}"/>
              </a:ext>
            </a:extLst>
          </p:cNvPr>
          <p:cNvGrpSpPr/>
          <p:nvPr/>
        </p:nvGrpSpPr>
        <p:grpSpPr>
          <a:xfrm>
            <a:off x="7783784" y="4929351"/>
            <a:ext cx="720000" cy="720000"/>
            <a:chOff x="4928860" y="800708"/>
            <a:chExt cx="1800000" cy="1800000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9E8BDF5E-69BA-7266-0374-994A7B43CCE6}"/>
                </a:ext>
              </a:extLst>
            </p:cNvPr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75DCB12D-20D4-5E5B-7E63-03F754772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13CF311-4EA6-5072-A0E8-9DF704827CDD}"/>
              </a:ext>
            </a:extLst>
          </p:cNvPr>
          <p:cNvGrpSpPr/>
          <p:nvPr/>
        </p:nvGrpSpPr>
        <p:grpSpPr>
          <a:xfrm>
            <a:off x="7806386" y="5674331"/>
            <a:ext cx="720000" cy="720000"/>
            <a:chOff x="5447928" y="2816932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194FC5FE-D240-09F4-4307-9E3A72A11467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C88284C9-837A-04E4-5371-38349D7D7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F06BCEA7-3DEF-AC5A-C85C-D0C14836135B}"/>
              </a:ext>
            </a:extLst>
          </p:cNvPr>
          <p:cNvGrpSpPr/>
          <p:nvPr/>
        </p:nvGrpSpPr>
        <p:grpSpPr>
          <a:xfrm>
            <a:off x="7807258" y="6456282"/>
            <a:ext cx="720000" cy="720000"/>
            <a:chOff x="5375920" y="2931646"/>
            <a:chExt cx="1800000" cy="180000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AED77E1C-F40E-A805-1613-DC60B90A8AF3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5F282C8F-0937-6922-12B3-E3731D010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5603521-F2F8-0045-9641-A2B1A56E7C89}"/>
              </a:ext>
            </a:extLst>
          </p:cNvPr>
          <p:cNvGrpSpPr/>
          <p:nvPr/>
        </p:nvGrpSpPr>
        <p:grpSpPr>
          <a:xfrm>
            <a:off x="9365870" y="6469691"/>
            <a:ext cx="720000" cy="720000"/>
            <a:chOff x="5537408" y="176506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B3480E41-2341-6F9E-960F-3C39DB4D74B4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D700E8F5-23E6-D20C-3026-8B9B2E7E5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81D2E3D9-D74A-D890-8014-E80202EFA7E9}"/>
              </a:ext>
            </a:extLst>
          </p:cNvPr>
          <p:cNvGrpSpPr/>
          <p:nvPr/>
        </p:nvGrpSpPr>
        <p:grpSpPr>
          <a:xfrm>
            <a:off x="8539119" y="4902694"/>
            <a:ext cx="720000" cy="720000"/>
            <a:chOff x="6192322" y="2195517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457AFAA-039C-8989-5AE0-B0110EEEE7AB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F241F671-7BFE-06FC-E1FE-27F557C84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60713D3-08BE-EFB4-800F-58CEF459CA49}"/>
              </a:ext>
            </a:extLst>
          </p:cNvPr>
          <p:cNvGrpSpPr/>
          <p:nvPr/>
        </p:nvGrpSpPr>
        <p:grpSpPr>
          <a:xfrm>
            <a:off x="9364072" y="5674331"/>
            <a:ext cx="720000" cy="720000"/>
            <a:chOff x="9216528" y="2114120"/>
            <a:chExt cx="1800000" cy="180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0E81403E-805C-1EAE-D178-08D47DF55D60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B9E44836-52D5-6850-3A52-2422BE07C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8FC6A7E0-6182-638F-A1B7-D8E69D4FF144}"/>
              </a:ext>
            </a:extLst>
          </p:cNvPr>
          <p:cNvGrpSpPr/>
          <p:nvPr/>
        </p:nvGrpSpPr>
        <p:grpSpPr>
          <a:xfrm>
            <a:off x="8585228" y="5674331"/>
            <a:ext cx="720000" cy="720000"/>
            <a:chOff x="3533664" y="4396133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761B656E-1793-D4D3-0078-772345A07F75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E5EC37F4-6A06-ACC9-E930-9599FAE1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11801F9C-D3F6-EB2F-1574-62DD29C08CCA}"/>
              </a:ext>
            </a:extLst>
          </p:cNvPr>
          <p:cNvGrpSpPr/>
          <p:nvPr/>
        </p:nvGrpSpPr>
        <p:grpSpPr>
          <a:xfrm>
            <a:off x="8594394" y="6456282"/>
            <a:ext cx="720000" cy="720000"/>
            <a:chOff x="8032212" y="1081192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3541EBBC-9F74-E34D-AEC5-90E716EAAF4D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5D167064-F486-1FE9-24D8-E4177667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63A2DF4B-5C4A-7766-7E8F-11E05088389B}"/>
              </a:ext>
            </a:extLst>
          </p:cNvPr>
          <p:cNvGrpSpPr/>
          <p:nvPr/>
        </p:nvGrpSpPr>
        <p:grpSpPr>
          <a:xfrm>
            <a:off x="3558070" y="4868011"/>
            <a:ext cx="720000" cy="720000"/>
            <a:chOff x="4197400" y="3547713"/>
            <a:chExt cx="1800000" cy="180000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DBA668CF-E768-75B5-9EB1-7715BF599A07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560332E7-C573-698E-2AEB-2353B41CF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E6C8CD0-94C2-4559-FD07-EFD1362FE27C}"/>
              </a:ext>
            </a:extLst>
          </p:cNvPr>
          <p:cNvGrpSpPr/>
          <p:nvPr/>
        </p:nvGrpSpPr>
        <p:grpSpPr>
          <a:xfrm>
            <a:off x="3570312" y="5709808"/>
            <a:ext cx="720000" cy="720000"/>
            <a:chOff x="7678726" y="3872661"/>
            <a:chExt cx="1800000" cy="180000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D2E1BE25-A86E-559D-1779-69D5B392C378}"/>
                </a:ext>
              </a:extLst>
            </p:cNvPr>
            <p:cNvSpPr/>
            <p:nvPr/>
          </p:nvSpPr>
          <p:spPr>
            <a:xfrm>
              <a:off x="7678726" y="3872661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8" name="Image 87">
              <a:extLst>
                <a:ext uri="{FF2B5EF4-FFF2-40B4-BE49-F238E27FC236}">
                  <a16:creationId xmlns:a16="http://schemas.microsoft.com/office/drawing/2014/main" id="{E2AB309A-A433-0AC3-AC27-0D82EA855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878769" y="4372687"/>
              <a:ext cx="1399914" cy="799950"/>
            </a:xfrm>
            <a:prstGeom prst="rect">
              <a:avLst/>
            </a:prstGeom>
          </p:spPr>
        </p:pic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996576B1-993F-251F-3D66-55CA81AEEFCD}"/>
              </a:ext>
            </a:extLst>
          </p:cNvPr>
          <p:cNvGrpSpPr/>
          <p:nvPr/>
        </p:nvGrpSpPr>
        <p:grpSpPr>
          <a:xfrm>
            <a:off x="692813" y="1173121"/>
            <a:ext cx="720000" cy="720000"/>
            <a:chOff x="5223986" y="2758228"/>
            <a:chExt cx="1800000" cy="180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167A067-C551-B01A-9020-F1B26310D1FD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EB5AF55F-DE7A-158B-A1DD-ADE12620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3B94BDCA-E196-2EC9-249B-FAE5745DCA92}"/>
              </a:ext>
            </a:extLst>
          </p:cNvPr>
          <p:cNvGrpSpPr/>
          <p:nvPr/>
        </p:nvGrpSpPr>
        <p:grpSpPr>
          <a:xfrm>
            <a:off x="676750" y="2077375"/>
            <a:ext cx="720000" cy="720000"/>
            <a:chOff x="6744981" y="188640"/>
            <a:chExt cx="1800000" cy="180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FC41EC6E-5D90-0831-BA7A-C76BD60A8960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>
              <a:extLst>
                <a:ext uri="{FF2B5EF4-FFF2-40B4-BE49-F238E27FC236}">
                  <a16:creationId xmlns:a16="http://schemas.microsoft.com/office/drawing/2014/main" id="{C0387A09-7663-BBB7-F6ED-3B1C8A82B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DDDE2C3A-F3E0-DAC0-B1B9-6C78F26EF5DF}"/>
              </a:ext>
            </a:extLst>
          </p:cNvPr>
          <p:cNvGrpSpPr/>
          <p:nvPr/>
        </p:nvGrpSpPr>
        <p:grpSpPr>
          <a:xfrm>
            <a:off x="5027131" y="448460"/>
            <a:ext cx="720000" cy="720000"/>
            <a:chOff x="6138169" y="4069439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0EF35A4-B8C5-7FB7-2D9C-AFB3C0F25865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C49B5F26-1D55-FFE4-DA8A-DF3D370B2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040B42E3-E3BD-0DCE-0FB8-7C98B63E5B70}"/>
              </a:ext>
            </a:extLst>
          </p:cNvPr>
          <p:cNvGrpSpPr/>
          <p:nvPr/>
        </p:nvGrpSpPr>
        <p:grpSpPr>
          <a:xfrm>
            <a:off x="5022316" y="1226247"/>
            <a:ext cx="720000" cy="720000"/>
            <a:chOff x="5013689" y="3604429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BFA7E25-0B57-65B6-C299-2676CA932948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8C6581D4-FAE4-7225-60FB-B12F284E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2A58B3C-23CB-0CAF-3F1E-4CEF3C010222}"/>
              </a:ext>
            </a:extLst>
          </p:cNvPr>
          <p:cNvGrpSpPr/>
          <p:nvPr/>
        </p:nvGrpSpPr>
        <p:grpSpPr>
          <a:xfrm>
            <a:off x="2312044" y="450971"/>
            <a:ext cx="720000" cy="720000"/>
            <a:chOff x="6669297" y="3242023"/>
            <a:chExt cx="1800000" cy="1800000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D6DB0FDD-AAE3-4CFB-AFCE-32E938485895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3" name="Image 102">
              <a:extLst>
                <a:ext uri="{FF2B5EF4-FFF2-40B4-BE49-F238E27FC236}">
                  <a16:creationId xmlns:a16="http://schemas.microsoft.com/office/drawing/2014/main" id="{A22DFDFF-B08E-0981-059C-A4CF19C7D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E583D5AF-4882-1A42-CAC4-040B77ACC4CF}"/>
              </a:ext>
            </a:extLst>
          </p:cNvPr>
          <p:cNvGrpSpPr/>
          <p:nvPr/>
        </p:nvGrpSpPr>
        <p:grpSpPr>
          <a:xfrm>
            <a:off x="3113069" y="1235578"/>
            <a:ext cx="720000" cy="720000"/>
            <a:chOff x="7467428" y="2677562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CD8752AC-9DCA-40FC-0087-6C8585D70296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F9BC39F6-4D34-C8F4-B52D-570245D3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20281016-D4B8-57DC-4DE6-F2919D06B7A2}"/>
              </a:ext>
            </a:extLst>
          </p:cNvPr>
          <p:cNvGrpSpPr/>
          <p:nvPr/>
        </p:nvGrpSpPr>
        <p:grpSpPr>
          <a:xfrm>
            <a:off x="2312044" y="1226775"/>
            <a:ext cx="720000" cy="720000"/>
            <a:chOff x="5404964" y="4396133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A7526B61-6D27-E510-6A33-2645E30BB671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49983C91-B251-BD88-2FB4-492261589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AEECE30E-5EC9-C47F-8CF7-61819D8C5E6E}"/>
              </a:ext>
            </a:extLst>
          </p:cNvPr>
          <p:cNvGrpSpPr/>
          <p:nvPr/>
        </p:nvGrpSpPr>
        <p:grpSpPr>
          <a:xfrm>
            <a:off x="676749" y="2886765"/>
            <a:ext cx="720000" cy="720000"/>
            <a:chOff x="8493814" y="3375317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887675DA-5E4D-8EF3-E6FA-0884012A3D3C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2" name="Image 111">
              <a:extLst>
                <a:ext uri="{FF2B5EF4-FFF2-40B4-BE49-F238E27FC236}">
                  <a16:creationId xmlns:a16="http://schemas.microsoft.com/office/drawing/2014/main" id="{2A35C3FA-2D08-0352-A1C0-2913B0CD0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09092A-2F20-5BF4-34F5-879B5C7F7959}"/>
              </a:ext>
            </a:extLst>
          </p:cNvPr>
          <p:cNvGrpSpPr/>
          <p:nvPr/>
        </p:nvGrpSpPr>
        <p:grpSpPr>
          <a:xfrm>
            <a:off x="3921816" y="1225872"/>
            <a:ext cx="720000" cy="720000"/>
            <a:chOff x="8709423" y="3666938"/>
            <a:chExt cx="720000" cy="72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5EE3D489-9939-FB63-490B-AC7684976919}"/>
                </a:ext>
              </a:extLst>
            </p:cNvPr>
            <p:cNvSpPr/>
            <p:nvPr/>
          </p:nvSpPr>
          <p:spPr>
            <a:xfrm>
              <a:off x="8709423" y="366693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72769896-E9ED-7BCA-43D7-F953258CF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817423" y="3774938"/>
              <a:ext cx="504000" cy="504000"/>
            </a:xfrm>
            <a:prstGeom prst="rect">
              <a:avLst/>
            </a:prstGeom>
          </p:spPr>
        </p:pic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ABB2610A-78E9-DF8C-F3D5-189537C6D19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601542" y="4061546"/>
            <a:ext cx="360000" cy="360000"/>
          </a:xfrm>
          <a:prstGeom prst="rect">
            <a:avLst/>
          </a:prstGeom>
        </p:spPr>
      </p:pic>
      <p:pic>
        <p:nvPicPr>
          <p:cNvPr id="121" name="Image 120">
            <a:extLst>
              <a:ext uri="{FF2B5EF4-FFF2-40B4-BE49-F238E27FC236}">
                <a16:creationId xmlns:a16="http://schemas.microsoft.com/office/drawing/2014/main" id="{A353A503-FDD5-7DFC-0298-F20AEB5646C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506977" y="4497653"/>
            <a:ext cx="469092" cy="183239"/>
          </a:xfrm>
          <a:prstGeom prst="rect">
            <a:avLst/>
          </a:prstGeom>
        </p:spPr>
      </p:pic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B553C732-EE6A-0A6B-E02A-A88C41970AC1}"/>
              </a:ext>
            </a:extLst>
          </p:cNvPr>
          <p:cNvGrpSpPr/>
          <p:nvPr/>
        </p:nvGrpSpPr>
        <p:grpSpPr>
          <a:xfrm>
            <a:off x="8570935" y="1993037"/>
            <a:ext cx="720000" cy="720000"/>
            <a:chOff x="7851244" y="635246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31A9BE80-8F5C-95FD-9F2D-53C2DA569919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D6A6FFF9-03A7-36E5-2AFD-594EDC35C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180EA0FF-B5FE-3B01-D2FF-56872EF6296A}"/>
              </a:ext>
            </a:extLst>
          </p:cNvPr>
          <p:cNvGrpSpPr/>
          <p:nvPr/>
        </p:nvGrpSpPr>
        <p:grpSpPr>
          <a:xfrm>
            <a:off x="7768787" y="1968522"/>
            <a:ext cx="720000" cy="720000"/>
            <a:chOff x="8097618" y="37734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F2D9AD0D-F610-BD38-FA2E-C857441F62B0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7" name="Image 126">
              <a:extLst>
                <a:ext uri="{FF2B5EF4-FFF2-40B4-BE49-F238E27FC236}">
                  <a16:creationId xmlns:a16="http://schemas.microsoft.com/office/drawing/2014/main" id="{F7A1C425-2946-A7F7-944B-5C9087225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pic>
        <p:nvPicPr>
          <p:cNvPr id="131" name="Image 130">
            <a:extLst>
              <a:ext uri="{FF2B5EF4-FFF2-40B4-BE49-F238E27FC236}">
                <a16:creationId xmlns:a16="http://schemas.microsoft.com/office/drawing/2014/main" id="{11C66256-3997-8FDD-2776-932039044F71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375199" y="2298662"/>
            <a:ext cx="720000" cy="720000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D12D6E10-CE83-427D-9E1B-2BA1EE389130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155" y="1702205"/>
            <a:ext cx="289529" cy="289529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F414DCE3-266B-8BA4-44F5-8377B2EAF4AB}"/>
              </a:ext>
            </a:extLst>
          </p:cNvPr>
          <p:cNvGrpSpPr/>
          <p:nvPr/>
        </p:nvGrpSpPr>
        <p:grpSpPr>
          <a:xfrm>
            <a:off x="6225590" y="6429678"/>
            <a:ext cx="720000" cy="720000"/>
            <a:chOff x="10288921" y="4962102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FEBC376-BA92-1B65-AA83-78C9955CD9BC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7A15C536-8C24-B259-ECA9-C6F4CA71E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D44B6EE-D066-E879-25C8-DAAF76AE3B47}"/>
              </a:ext>
            </a:extLst>
          </p:cNvPr>
          <p:cNvGrpSpPr/>
          <p:nvPr/>
        </p:nvGrpSpPr>
        <p:grpSpPr>
          <a:xfrm>
            <a:off x="3101762" y="448460"/>
            <a:ext cx="720000" cy="720000"/>
            <a:chOff x="9936161" y="2842323"/>
            <a:chExt cx="1800000" cy="1800000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B0B71467-2274-2E0F-52D1-52259E22EA0C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833BDB0E-E688-BEDD-1B8E-49A04DBB0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18DA339-A0E0-8EEA-09BE-D05F958B2726}"/>
              </a:ext>
            </a:extLst>
          </p:cNvPr>
          <p:cNvGrpSpPr/>
          <p:nvPr/>
        </p:nvGrpSpPr>
        <p:grpSpPr>
          <a:xfrm>
            <a:off x="3914205" y="428192"/>
            <a:ext cx="720000" cy="720000"/>
            <a:chOff x="9715662" y="4629628"/>
            <a:chExt cx="1800000" cy="1800000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5B8D14E-4517-D148-CA23-6C8ACD3DF6FA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8D149F6C-65AE-6F5B-EA20-EC108E82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E1E0887-AD6A-5610-6CB8-C6CF5A80048B}"/>
              </a:ext>
            </a:extLst>
          </p:cNvPr>
          <p:cNvGrpSpPr/>
          <p:nvPr/>
        </p:nvGrpSpPr>
        <p:grpSpPr>
          <a:xfrm>
            <a:off x="1522326" y="406355"/>
            <a:ext cx="720000" cy="720000"/>
            <a:chOff x="8191968" y="4749510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70250B2-C9CE-2371-5DAF-7A1D5A643D46}"/>
                </a:ext>
              </a:extLst>
            </p:cNvPr>
            <p:cNvSpPr/>
            <p:nvPr/>
          </p:nvSpPr>
          <p:spPr>
            <a:xfrm>
              <a:off x="8191968" y="474951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4CFD42EF-7F37-218C-D615-DC872C3DD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8414541" y="5141440"/>
              <a:ext cx="1354854" cy="1016140"/>
            </a:xfrm>
            <a:prstGeom prst="rect">
              <a:avLst/>
            </a:prstGeom>
          </p:spPr>
        </p:pic>
      </p:grpSp>
      <p:pic>
        <p:nvPicPr>
          <p:cNvPr id="55" name="Image 54">
            <a:extLst>
              <a:ext uri="{FF2B5EF4-FFF2-40B4-BE49-F238E27FC236}">
                <a16:creationId xmlns:a16="http://schemas.microsoft.com/office/drawing/2014/main" id="{4CFC8473-394A-8CAF-8627-497C06E0D21C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410859" y="3089147"/>
            <a:ext cx="720000" cy="2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0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013CBB3-058B-126D-776C-727976D2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6" y="152636"/>
            <a:ext cx="3600000" cy="360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DCA4DB5-43A1-115F-5117-E2E6A6C12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46" y="158428"/>
            <a:ext cx="3600000" cy="3600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5A14A9D-9332-CE89-1A51-8AB40DE9F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844" y="16288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615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Grand écran</PresentationFormat>
  <Paragraphs>29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Arial Nova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29</cp:revision>
  <dcterms:created xsi:type="dcterms:W3CDTF">2023-03-16T12:01:27Z</dcterms:created>
  <dcterms:modified xsi:type="dcterms:W3CDTF">2023-04-01T19:39:58Z</dcterms:modified>
</cp:coreProperties>
</file>